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0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6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67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75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82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83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4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85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86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8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90.xml" ContentType="application/vnd.openxmlformats-officedocument.presentationml.slide+xml"/>
  <Override PartName="/ppt/notesSlides/notesSlide90.xml" ContentType="application/vnd.openxmlformats-officedocument.presentationml.notesSlide+xml"/>
  <Override PartName="/ppt/slides/slide91.xml" ContentType="application/vnd.openxmlformats-officedocument.presentationml.slide+xml"/>
  <Override PartName="/ppt/notesSlides/notesSlide91.xml" ContentType="application/vnd.openxmlformats-officedocument.presentationml.notesSlide+xml"/>
  <Override PartName="/ppt/slides/slide92.xml" ContentType="application/vnd.openxmlformats-officedocument.presentationml.slide+xml"/>
  <Override PartName="/ppt/notesSlides/notesSlide92.xml" ContentType="application/vnd.openxmlformats-officedocument.presentationml.notesSlide+xml"/>
  <Override PartName="/ppt/slides/slide93.xml" ContentType="application/vnd.openxmlformats-officedocument.presentationml.slide+xml"/>
  <Override PartName="/ppt/notesSlides/notesSlide93.xml" ContentType="application/vnd.openxmlformats-officedocument.presentationml.notesSlide+xml"/>
  <Override PartName="/ppt/slides/slide94.xml" ContentType="application/vnd.openxmlformats-officedocument.presentationml.slide+xml"/>
  <Override PartName="/ppt/notesSlides/notesSlide94.xml" ContentType="application/vnd.openxmlformats-officedocument.presentationml.notesSlide+xml"/>
  <Override PartName="/ppt/slides/slide95.xml" ContentType="application/vnd.openxmlformats-officedocument.presentationml.slide+xml"/>
  <Override PartName="/ppt/notesSlides/notesSlide95.xml" ContentType="application/vnd.openxmlformats-officedocument.presentationml.notesSlide+xml"/>
  <Override PartName="/ppt/slides/slide96.xml" ContentType="application/vnd.openxmlformats-officedocument.presentationml.slide+xml"/>
  <Override PartName="/ppt/notesSlides/notesSlide96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97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9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99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10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102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103.xml" ContentType="application/vnd.openxmlformats-officedocument.presentationml.slide+xml"/>
  <Override PartName="/ppt/notesSlides/notesSlide103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104.xml" ContentType="application/vnd.openxmlformats-officedocument.presentationml.notesSlide+xml"/>
  <Override PartName="/ppt/slides/slide105.xml" ContentType="application/vnd.openxmlformats-officedocument.presentationml.slide+xml"/>
  <Override PartName="/ppt/notesSlides/notesSlide105.xml" ContentType="application/vnd.openxmlformats-officedocument.presentationml.notesSlide+xml"/>
  <Override PartName="/ppt/slides/slide106.xml" ContentType="application/vnd.openxmlformats-officedocument.presentationml.slide+xml"/>
  <Override PartName="/ppt/notesSlides/notesSlide106.xml" ContentType="application/vnd.openxmlformats-officedocument.presentationml.notesSlide+xml"/>
  <Override PartName="/ppt/slides/slide107.xml" ContentType="application/vnd.openxmlformats-officedocument.presentationml.slide+xml"/>
  <Override PartName="/ppt/notesSlides/notesSlide107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08.xml" ContentType="application/vnd.openxmlformats-officedocument.presentationml.notesSlide+xml"/>
  <Override PartName="/ppt/slides/slide109.xml" ContentType="application/vnd.openxmlformats-officedocument.presentationml.slide+xml"/>
  <Override PartName="/ppt/notesSlides/notesSlide109.xml" ContentType="application/vnd.openxmlformats-officedocument.presentationml.notesSlide+xml"/>
  <Override PartName="/ppt/slides/slide110.xml" ContentType="application/vnd.openxmlformats-officedocument.presentationml.slide+xml"/>
  <Override PartName="/ppt/notesSlides/notesSlide110.xml" ContentType="application/vnd.openxmlformats-officedocument.presentationml.notesSlide+xml"/>
  <Override PartName="/ppt/slides/slide111.xml" ContentType="application/vnd.openxmlformats-officedocument.presentationml.slide+xml"/>
  <Override PartName="/ppt/notesSlides/notesSlide111.xml" ContentType="application/vnd.openxmlformats-officedocument.presentationml.notesSlide+xml"/>
  <Override PartName="/ppt/slides/slide112.xml" ContentType="application/vnd.openxmlformats-officedocument.presentationml.slide+xml"/>
  <Override PartName="/ppt/notesSlides/notesSlide112.xml" ContentType="application/vnd.openxmlformats-officedocument.presentationml.notesSlide+xml"/>
  <Override PartName="/ppt/slides/slide113.xml" ContentType="application/vnd.openxmlformats-officedocument.presentationml.slide+xml"/>
  <Override PartName="/ppt/notesSlides/notesSlide113.xml" ContentType="application/vnd.openxmlformats-officedocument.presentationml.notesSlide+xml"/>
  <Override PartName="/ppt/slides/slide114.xml" ContentType="application/vnd.openxmlformats-officedocument.presentationml.slide+xml"/>
  <Override PartName="/ppt/notesSlides/notesSlide114.xml" ContentType="application/vnd.openxmlformats-officedocument.presentationml.notesSlide+xml"/>
  <Override PartName="/ppt/slides/slide115.xml" ContentType="application/vnd.openxmlformats-officedocument.presentationml.slide+xml"/>
  <Override PartName="/ppt/notesSlides/notesSlide115.xml" ContentType="application/vnd.openxmlformats-officedocument.presentationml.notesSlide+xml"/>
  <Override PartName="/ppt/slides/slide116.xml" ContentType="application/vnd.openxmlformats-officedocument.presentationml.slide+xml"/>
  <Override PartName="/ppt/notesSlides/notesSlide116.xml" ContentType="application/vnd.openxmlformats-officedocument.presentationml.notesSlide+xml"/>
  <Override PartName="/ppt/slides/slide117.xml" ContentType="application/vnd.openxmlformats-officedocument.presentationml.slide+xml"/>
  <Override PartName="/ppt/notesSlides/notesSlide117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119.xml" ContentType="application/vnd.openxmlformats-officedocument.presentationml.notesSlide+xml"/>
  <Override PartName="/ppt/slides/slide120.xml" ContentType="application/vnd.openxmlformats-officedocument.presentationml.slide+xml"/>
  <Override PartName="/ppt/notesSlides/notesSlide120.xml" ContentType="application/vnd.openxmlformats-officedocument.presentationml.notesSlide+xml"/>
  <Override PartName="/ppt/slides/slide121.xml" ContentType="application/vnd.openxmlformats-officedocument.presentationml.slide+xml"/>
  <Override PartName="/ppt/notesSlides/notesSlide121.xml" ContentType="application/vnd.openxmlformats-officedocument.presentationml.notesSlide+xml"/>
  <Override PartName="/ppt/slides/slide122.xml" ContentType="application/vnd.openxmlformats-officedocument.presentationml.slide+xml"/>
  <Override PartName="/ppt/notesSlides/notesSlide122.xml" ContentType="application/vnd.openxmlformats-officedocument.presentationml.notesSlide+xml"/>
  <Override PartName="/ppt/slides/slide123.xml" ContentType="application/vnd.openxmlformats-officedocument.presentationml.slide+xml"/>
  <Override PartName="/ppt/notesSlides/notesSlide123.xml" ContentType="application/vnd.openxmlformats-officedocument.presentationml.notesSlide+xml"/>
  <Override PartName="/ppt/slides/slide124.xml" ContentType="application/vnd.openxmlformats-officedocument.presentationml.slide+xml"/>
  <Override PartName="/ppt/notesSlides/notesSlide124.xml" ContentType="application/vnd.openxmlformats-officedocument.presentationml.notesSlide+xml"/>
  <Override PartName="/ppt/slides/slide125.xml" ContentType="application/vnd.openxmlformats-officedocument.presentationml.slide+xml"/>
  <Override PartName="/ppt/notesSlides/notesSlide125.xml" ContentType="application/vnd.openxmlformats-officedocument.presentationml.notesSlide+xml"/>
  <Override PartName="/ppt/slides/slide126.xml" ContentType="application/vnd.openxmlformats-officedocument.presentationml.slide+xml"/>
  <Override PartName="/ppt/notesSlides/notesSlide126.xml" ContentType="application/vnd.openxmlformats-officedocument.presentationml.notesSlide+xml"/>
  <Override PartName="/ppt/slides/slide127.xml" ContentType="application/vnd.openxmlformats-officedocument.presentationml.slide+xml"/>
  <Override PartName="/ppt/notesSlides/notesSlide127.xml" ContentType="application/vnd.openxmlformats-officedocument.presentationml.notesSlide+xml"/>
  <Override PartName="/ppt/slides/slide12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9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130.xml" ContentType="application/vnd.openxmlformats-officedocument.presentationml.notesSlide+xml"/>
  <Override PartName="/ppt/slides/slide131.xml" ContentType="application/vnd.openxmlformats-officedocument.presentationml.slide+xml"/>
  <Override PartName="/ppt/notesSlides/notesSlide131.xml" ContentType="application/vnd.openxmlformats-officedocument.presentationml.notesSlide+xml"/>
  <Override PartName="/ppt/slides/slide132.xml" ContentType="application/vnd.openxmlformats-officedocument.presentationml.slide+xml"/>
  <Override PartName="/ppt/notesSlides/notesSlide132.xml" ContentType="application/vnd.openxmlformats-officedocument.presentationml.notesSlide+xml"/>
  <Override PartName="/ppt/slides/slide133.xml" ContentType="application/vnd.openxmlformats-officedocument.presentationml.slide+xml"/>
  <Override PartName="/ppt/notesSlides/notesSlide133.xml" ContentType="application/vnd.openxmlformats-officedocument.presentationml.notesSlide+xml"/>
  <Override PartName="/ppt/slides/slide134.xml" ContentType="application/vnd.openxmlformats-officedocument.presentationml.slide+xml"/>
  <Override PartName="/ppt/notesSlides/notesSlide134.xml" ContentType="application/vnd.openxmlformats-officedocument.presentationml.notesSlide+xml"/>
  <Override PartName="/ppt/slides/slide13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136.xml" ContentType="application/vnd.openxmlformats-officedocument.presentationml.slide+xml"/>
  <Override PartName="/ppt/notesSlides/notesSlide136.xml" ContentType="application/vnd.openxmlformats-officedocument.presentationml.notesSlide+xml"/>
  <Override PartName="/ppt/slides/slide137.xml" ContentType="application/vnd.openxmlformats-officedocument.presentationml.slide+xml"/>
  <Override PartName="/ppt/notesSlides/notesSlide137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138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39.xml" ContentType="application/vnd.openxmlformats-officedocument.presentationml.notesSlide+xml"/>
  <Override PartName="/ppt/slides/slide140.xml" ContentType="application/vnd.openxmlformats-officedocument.presentationml.slide+xml"/>
  <Override PartName="/ppt/notesSlides/notesSlide140.xml" ContentType="application/vnd.openxmlformats-officedocument.presentationml.notesSlide+xml"/>
  <Override PartName="/ppt/slides/slide141.xml" ContentType="application/vnd.openxmlformats-officedocument.presentationml.slide+xml"/>
  <Override PartName="/ppt/notesSlides/notesSlide141.xml" ContentType="application/vnd.openxmlformats-officedocument.presentationml.notesSlide+xml"/>
  <Override PartName="/ppt/slides/slide142.xml" ContentType="application/vnd.openxmlformats-officedocument.presentationml.slide+xml"/>
  <Override PartName="/ppt/notesSlides/notesSlide142.xml" ContentType="application/vnd.openxmlformats-officedocument.presentationml.notesSlide+xml"/>
  <Override PartName="/ppt/slides/slide143.xml" ContentType="application/vnd.openxmlformats-officedocument.presentationml.slide+xml"/>
  <Override PartName="/ppt/notesSlides/notesSlide143.xml" ContentType="application/vnd.openxmlformats-officedocument.presentationml.notesSlide+xml"/>
  <Override PartName="/ppt/slides/slide144.xml" ContentType="application/vnd.openxmlformats-officedocument.presentationml.slide+xml"/>
  <Override PartName="/ppt/notesSlides/notesSlide144.xml" ContentType="application/vnd.openxmlformats-officedocument.presentationml.notesSlide+xml"/>
  <Override PartName="/ppt/slides/slide145.xml" ContentType="application/vnd.openxmlformats-officedocument.presentationml.slide+xml"/>
  <Override PartName="/ppt/notesSlides/notesSlide145.xml" ContentType="application/vnd.openxmlformats-officedocument.presentationml.notesSlide+xml"/>
  <Override PartName="/ppt/slides/slide146.xml" ContentType="application/vnd.openxmlformats-officedocument.presentationml.slide+xml"/>
  <Override PartName="/ppt/notesSlides/notesSlide146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148.xml" ContentType="application/vnd.openxmlformats-officedocument.presentationml.notesSlide+xml"/>
  <Override PartName="/ppt/slides/slide149.xml" ContentType="application/vnd.openxmlformats-officedocument.presentationml.slide+xml"/>
  <Override PartName="/ppt/notesSlides/notesSlide149.xml" ContentType="application/vnd.openxmlformats-officedocument.presentationml.notesSlide+xml"/>
  <Override PartName="/ppt/slides/slide150.xml" ContentType="application/vnd.openxmlformats-officedocument.presentationml.slide+xml"/>
  <Override PartName="/ppt/notesSlides/notesSlide150.xml" ContentType="application/vnd.openxmlformats-officedocument.presentationml.notesSlide+xml"/>
  <Override PartName="/ppt/slides/slide151.xml" ContentType="application/vnd.openxmlformats-officedocument.presentationml.slide+xml"/>
  <Override PartName="/ppt/notesSlides/notesSlide151.xml" ContentType="application/vnd.openxmlformats-officedocument.presentationml.notesSlide+xml"/>
  <Override PartName="/ppt/slides/slide152.xml" ContentType="application/vnd.openxmlformats-officedocument.presentationml.slide+xml"/>
  <Override PartName="/ppt/notesSlides/notesSlide152.xml" ContentType="application/vnd.openxmlformats-officedocument.presentationml.notesSlide+xml"/>
  <Override PartName="/ppt/slides/slide153.xml" ContentType="application/vnd.openxmlformats-officedocument.presentationml.slide+xml"/>
  <Override PartName="/ppt/notesSlides/notesSlide153.xml" ContentType="application/vnd.openxmlformats-officedocument.presentationml.notesSlide+xml"/>
  <Override PartName="/ppt/slides/slide154.xml" ContentType="application/vnd.openxmlformats-officedocument.presentationml.slide+xml"/>
  <Override PartName="/ppt/notesSlides/notesSlide154.xml" ContentType="application/vnd.openxmlformats-officedocument.presentationml.notesSlide+xml"/>
  <Override PartName="/ppt/slides/slide155.xml" ContentType="application/vnd.openxmlformats-officedocument.presentationml.slide+xml"/>
  <Override PartName="/ppt/notesSlides/notesSlide155.xml" ContentType="application/vnd.openxmlformats-officedocument.presentationml.notesSlide+xml"/>
  <Override PartName="/ppt/slides/slide156.xml" ContentType="application/vnd.openxmlformats-officedocument.presentationml.slide+xml"/>
  <Override PartName="/ppt/notesSlides/notesSlide156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157.xml" ContentType="application/vnd.openxmlformats-officedocument.presentationml.notesSlide+xml"/>
  <Override PartName="/ppt/slides/slide158.xml" ContentType="application/vnd.openxmlformats-officedocument.presentationml.slide+xml"/>
  <Override PartName="/ppt/notesSlides/notesSlide158.xml" ContentType="application/vnd.openxmlformats-officedocument.presentationml.notesSlide+xml"/>
  <Override PartName="/ppt/slides/slide159.xml" ContentType="application/vnd.openxmlformats-officedocument.presentationml.slide+xml"/>
  <Override PartName="/ppt/notesSlides/notesSlide159.xml" ContentType="application/vnd.openxmlformats-officedocument.presentationml.notesSlide+xml"/>
  <Override PartName="/ppt/slides/slide160.xml" ContentType="application/vnd.openxmlformats-officedocument.presentationml.slide+xml"/>
  <Override PartName="/ppt/notesSlides/notesSlide160.xml" ContentType="application/vnd.openxmlformats-officedocument.presentationml.notesSlide+xml"/>
  <Override PartName="/ppt/slides/slide161.xml" ContentType="application/vnd.openxmlformats-officedocument.presentationml.slide+xml"/>
  <Override PartName="/ppt/notesSlides/notesSlide161.xml" ContentType="application/vnd.openxmlformats-officedocument.presentationml.notesSlide+xml"/>
  <Override PartName="/ppt/slides/slide162.xml" ContentType="application/vnd.openxmlformats-officedocument.presentationml.slide+xml"/>
  <Override PartName="/ppt/notesSlides/notesSlide162.xml" ContentType="application/vnd.openxmlformats-officedocument.presentationml.notesSlide+xml"/>
  <Override PartName="/ppt/slides/slide163.xml" ContentType="application/vnd.openxmlformats-officedocument.presentationml.slide+xml"/>
  <Override PartName="/ppt/notesSlides/notesSlide163.xml" ContentType="application/vnd.openxmlformats-officedocument.presentationml.notesSlide+xml"/>
  <Override PartName="/ppt/slides/slide164.xml" ContentType="application/vnd.openxmlformats-officedocument.presentationml.slide+xml"/>
  <Override PartName="/ppt/notesSlides/notesSlide164.xml" ContentType="application/vnd.openxmlformats-officedocument.presentationml.notesSlide+xml"/>
  <Override PartName="/ppt/slides/slide165.xml" ContentType="application/vnd.openxmlformats-officedocument.presentationml.slide+xml"/>
  <Override PartName="/ppt/notesSlides/notesSlide165.xml" ContentType="application/vnd.openxmlformats-officedocument.presentationml.notesSlide+xml"/>
  <Override PartName="/ppt/slides/slide166.xml" ContentType="application/vnd.openxmlformats-officedocument.presentationml.slide+xml"/>
  <Override PartName="/ppt/notesSlides/notesSlide166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167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168.xml" ContentType="application/vnd.openxmlformats-officedocument.presentationml.notesSlide+xml"/>
  <Override PartName="/ppt/slides/slide169.xml" ContentType="application/vnd.openxmlformats-officedocument.presentationml.slide+xml"/>
  <Override PartName="/ppt/notesSlides/notesSlide169.xml" ContentType="application/vnd.openxmlformats-officedocument.presentationml.notesSlide+xml"/>
  <Override PartName="/ppt/slides/slide170.xml" ContentType="application/vnd.openxmlformats-officedocument.presentationml.slide+xml"/>
  <Override PartName="/ppt/notesSlides/notesSlide170.xml" ContentType="application/vnd.openxmlformats-officedocument.presentationml.notesSlide+xml"/>
  <Override PartName="/ppt/slides/slide171.xml" ContentType="application/vnd.openxmlformats-officedocument.presentationml.slide+xml"/>
  <Override PartName="/ppt/notesSlides/notesSlide171.xml" ContentType="application/vnd.openxmlformats-officedocument.presentationml.notesSlide+xml"/>
  <Override PartName="/ppt/slides/slide172.xml" ContentType="application/vnd.openxmlformats-officedocument.presentationml.slide+xml"/>
  <Override PartName="/ppt/notesSlides/notesSlide172.xml" ContentType="application/vnd.openxmlformats-officedocument.presentationml.notesSlide+xml"/>
  <Override PartName="/ppt/slides/slide173.xml" ContentType="application/vnd.openxmlformats-officedocument.presentationml.slide+xml"/>
  <Override PartName="/ppt/notesSlides/notesSlide173.xml" ContentType="application/vnd.openxmlformats-officedocument.presentationml.notesSlide+xml"/>
  <Override PartName="/ppt/slides/slide174.xml" ContentType="application/vnd.openxmlformats-officedocument.presentationml.slide+xml"/>
  <Override PartName="/ppt/notesSlides/notesSlide174.xml" ContentType="application/vnd.openxmlformats-officedocument.presentationml.notesSlide+xml"/>
  <Override PartName="/ppt/slides/slide175.xml" ContentType="application/vnd.openxmlformats-officedocument.presentationml.slide+xml"/>
  <Override PartName="/ppt/notesSlides/notesSlide175.xml" ContentType="application/vnd.openxmlformats-officedocument.presentationml.notesSlide+xml"/>
  <Override PartName="/ppt/slides/slide176.xml" ContentType="application/vnd.openxmlformats-officedocument.presentationml.slide+xml"/>
  <Override PartName="/ppt/notesSlides/notesSlide176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77.xml" ContentType="application/vnd.openxmlformats-officedocument.presentationml.notesSlide+xml"/>
  <Override PartName="/ppt/slides/slide178.xml" ContentType="application/vnd.openxmlformats-officedocument.presentationml.slide+xml"/>
  <Override PartName="/ppt/notesSlides/notesSlide178.xml" ContentType="application/vnd.openxmlformats-officedocument.presentationml.notesSlide+xml"/>
  <Override PartName="/ppt/slides/slide179.xml" ContentType="application/vnd.openxmlformats-officedocument.presentationml.slide+xml"/>
  <Override PartName="/ppt/notesSlides/notesSlide179.xml" ContentType="application/vnd.openxmlformats-officedocument.presentationml.notesSlide+xml"/>
  <Override PartName="/ppt/slides/slide180.xml" ContentType="application/vnd.openxmlformats-officedocument.presentationml.slide+xml"/>
  <Override PartName="/ppt/notesSlides/notesSlide180.xml" ContentType="application/vnd.openxmlformats-officedocument.presentationml.notesSlide+xml"/>
  <Override PartName="/ppt/slides/slide181.xml" ContentType="application/vnd.openxmlformats-officedocument.presentationml.slide+xml"/>
  <Override PartName="/ppt/notesSlides/notesSlide181.xml" ContentType="application/vnd.openxmlformats-officedocument.presentationml.notesSlide+xml"/>
  <Override PartName="/ppt/slides/slide182.xml" ContentType="application/vnd.openxmlformats-officedocument.presentationml.slide+xml"/>
  <Override PartName="/ppt/notesSlides/notesSlide182.xml" ContentType="application/vnd.openxmlformats-officedocument.presentationml.notesSlide+xml"/>
  <Override PartName="/ppt/slides/slide183.xml" ContentType="application/vnd.openxmlformats-officedocument.presentationml.slide+xml"/>
  <Override PartName="/ppt/notesSlides/notesSlide183.xml" ContentType="application/vnd.openxmlformats-officedocument.presentationml.notesSlide+xml"/>
  <Override PartName="/ppt/slides/slide184.xml" ContentType="application/vnd.openxmlformats-officedocument.presentationml.slide+xml"/>
  <Override PartName="/ppt/notesSlides/notesSlide184.xml" ContentType="application/vnd.openxmlformats-officedocument.presentationml.notesSlide+xml"/>
  <Override PartName="/ppt/slides/slide185.xml" ContentType="application/vnd.openxmlformats-officedocument.presentationml.slide+xml"/>
  <Override PartName="/ppt/notesSlides/notesSlide185.xml" ContentType="application/vnd.openxmlformats-officedocument.presentationml.notesSlide+xml"/>
  <Override PartName="/ppt/slides/slide186.xml" ContentType="application/vnd.openxmlformats-officedocument.presentationml.slide+xml"/>
  <Override PartName="/ppt/notesSlides/notesSlide186.xml" ContentType="application/vnd.openxmlformats-officedocument.presentationml.notesSlide+xml"/>
  <Override PartName="/ppt/slides/slide187.xml" ContentType="application/vnd.openxmlformats-officedocument.presentationml.slide+xml"/>
  <Override PartName="/ppt/notesSlides/notesSlide187.xml" ContentType="application/vnd.openxmlformats-officedocument.presentationml.notesSlide+xml"/>
  <Override PartName="/ppt/slides/slide188.xml" ContentType="application/vnd.openxmlformats-officedocument.presentationml.slide+xml"/>
  <Override PartName="/ppt/notesSlides/notesSlide188.xml" ContentType="application/vnd.openxmlformats-officedocument.presentationml.notesSlide+xml"/>
  <Override PartName="/ppt/slides/slide189.xml" ContentType="application/vnd.openxmlformats-officedocument.presentationml.slide+xml"/>
  <Override PartName="/ppt/notesSlides/notesSlide189.xml" ContentType="application/vnd.openxmlformats-officedocument.presentationml.notesSlide+xml"/>
  <Override PartName="/ppt/slides/slide190.xml" ContentType="application/vnd.openxmlformats-officedocument.presentationml.slide+xml"/>
  <Override PartName="/ppt/notesSlides/notesSlide190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0.xml"/></Relationships>
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1.xml"/></Relationships>
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2.xml"/></Relationships>
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3.xml"/></Relationships>
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4.xml"/></Relationships>
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5.xml"/></Relationships>
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6.xml"/></Relationships>
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7.xml"/></Relationships>
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8.xml"/></Relationships>
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9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0.xml"/></Relationships>
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1.xml"/></Relationships>
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2.xml"/></Relationships>
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3.xml"/></Relationships>
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4.xml"/></Relationships>
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5.xml"/></Relationships>
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6.xml"/></Relationships>
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7.xml"/></Relationships>
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8.xml"/></Relationships>
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9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0.xml"/></Relationships>
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1.xml"/></Relationships>
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2.xml"/></Relationships>
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3.xml"/></Relationships>
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4.xml"/></Relationships>
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5.xml"/></Relationships>
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6.xml"/></Relationships>
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7.xml"/></Relationships>
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8.xml"/></Relationships>
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9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0.xml"/></Relationships>
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1.xml"/></Relationships>
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2.xml"/></Relationships>
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3.xml"/></Relationships>
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4.xml"/></Relationships>
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5.xml"/></Relationships>
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6.xml"/></Relationships>
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7.xml"/></Relationships>
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8.xml"/></Relationships>
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9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0.xml"/></Relationships>
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1.xml"/></Relationships>
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2.xml"/></Relationships>
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3.xml"/></Relationships>
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4.xml"/></Relationships>
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5.xml"/></Relationships>
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6.xml"/></Relationships>
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7.xml"/></Relationships>
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8.xml"/></Relationships>
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9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0.xml"/></Relationships>
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1.xml"/></Relationships>
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2.xml"/></Relationships>
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3.xml"/></Relationships>
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4.xml"/></Relationships>
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5.xml"/></Relationships>
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6.xml"/></Relationships>
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7.xml"/></Relationships>
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8.xml"/></Relationships>
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9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0.xml"/></Relationships>
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1.xml"/></Relationships>
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2.xml"/></Relationships>
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3.xml"/></Relationships>
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4.xml"/></Relationships>
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5.xml"/></Relationships>
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6.xml"/></Relationships>
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7.xml"/></Relationships>
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8.xml"/></Relationships>
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9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0.xml"/></Relationships>
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1.xml"/></Relationships>
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2.xml"/></Relationships>
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3.xml"/></Relationships>
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4.xml"/></Relationships>
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5.xml"/></Relationships>
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6.xml"/></Relationships>
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7.xml"/></Relationships>
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8.xml"/></Relationships>
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9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0.xml"/></Relationships>
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1.xml"/></Relationships>
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2.xml"/></Relationships>
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3.xml"/></Relationships>
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4.xml"/></Relationships>
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5.xml"/></Relationships>
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6.xml"/></Relationships>
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7.xml"/></Relationships>
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8.xml"/></Relationships>
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9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0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4.xml"/></Relationships>
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5.xml"/></Relationships>
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6.xml"/></Relationships>
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7.xml"/></Relationships>
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8.xml"/></Relationships>
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9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0.xml"/></Relationships>
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1.xml"/></Relationships>
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2.xml"/></Relationships>
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3.xml"/></Relationships>
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4.xml"/></Relationships>
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5.xml"/></Relationships>
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6.xml"/></Relationships>
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7.xml"/></Relationships>
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8.xml"/></Relationships>
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9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0.xml"/></Relationships>
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1.xml"/></Relationships>
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2.xml"/></Relationships>
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3.xml"/></Relationships>
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4.xml"/></Relationships>
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5.xml"/></Relationships>
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6.xml"/></Relationships>
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7.xml"/></Relationships>
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8.xml"/></Relationships>
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9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0.xml"/></Relationships>
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1.xml"/></Relationships>
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2.xml"/></Relationships>
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3.xml"/></Relationships>
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4.xml"/></Relationships>
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5.xml"/></Relationships>
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6.xml"/></Relationships>
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7.xml"/></Relationships>
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8.xml"/></Relationships>
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9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0.xml"/></Relationships>
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1.xml"/></Relationships>
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2.xml"/></Relationships>
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3.xml"/></Relationships>
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4.xml"/></Relationships>
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5.xml"/></Relationships>
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6.xml"/></Relationships>
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7.xml"/></Relationships>
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8.xml"/></Relationships>
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2292108"/>
            <a:ext cx="557796" cy="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674850" y="2292108"/>
            <a:ext cx="7923314" cy="1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333500" y="464858"/>
            <a:ext cx="19786" cy="6850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008888" y="2301176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85" y="0"/>
                </a:lnTo>
              </a:path>
            </a:pathLst>
          </a:custGeom>
          <a:ln w="22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1010386" y="2292108"/>
            <a:ext cx="664463" cy="1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7206" y="713763"/>
            <a:ext cx="7523987" cy="125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3912" y="2469879"/>
            <a:ext cx="8910574" cy="2617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notesSlide" Target="../notesSlides/notesSlide1.xml"/><Relationship Id="rId7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notesSlide" Target="../notesSlides/notesSlide10.xml"/><Relationship Id="rId4" Type="http://schemas.openxmlformats.org/officeDocument/2006/relationships/slide" Target="slide10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slide" Target="slide100.xm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slide" Target="slide101.xml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slide" Target="slide102.xml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notesSlide" Target="../notesSlides/notesSlide103.xml"/><Relationship Id="rId4" Type="http://schemas.openxmlformats.org/officeDocument/2006/relationships/slide" Target="slide103.xml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notesSlide" Target="../notesSlides/notesSlide104.xml"/><Relationship Id="rId5" Type="http://schemas.openxmlformats.org/officeDocument/2006/relationships/slide" Target="slide104.xml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notesSlide" Target="../notesSlides/notesSlide105.xml"/><Relationship Id="rId4" Type="http://schemas.openxmlformats.org/officeDocument/2006/relationships/slide" Target="slide105.xml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notesSlide" Target="../notesSlides/notesSlide106.xml"/><Relationship Id="rId4" Type="http://schemas.openxmlformats.org/officeDocument/2006/relationships/slide" Target="slide106.xml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slide" Target="slide107.xml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notesSlide" Target="../notesSlides/notesSlide108.xml"/><Relationship Id="rId4" Type="http://schemas.openxmlformats.org/officeDocument/2006/relationships/slide" Target="slide108.xml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notesSlide" Target="../notesSlides/notesSlide109.xml"/><Relationship Id="rId5" Type="http://schemas.openxmlformats.org/officeDocument/2006/relationships/slide" Target="slide109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4" Type="http://schemas.openxmlformats.org/officeDocument/2006/relationships/slide" Target="slide11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notesSlide" Target="../notesSlides/notesSlide110.xml"/><Relationship Id="rId5" Type="http://schemas.openxmlformats.org/officeDocument/2006/relationships/slide" Target="slide110.xml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slide" Target="slide111.xml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notesSlide" Target="../notesSlides/notesSlide112.xml"/><Relationship Id="rId4" Type="http://schemas.openxmlformats.org/officeDocument/2006/relationships/slide" Target="slide112.xml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notesSlide" Target="../notesSlides/notesSlide113.xml"/><Relationship Id="rId5" Type="http://schemas.openxmlformats.org/officeDocument/2006/relationships/slide" Target="slide113.xml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slide" Target="slide114.xml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slide" Target="slide115.xml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notesSlide" Target="../notesSlides/notesSlide116.xml"/><Relationship Id="rId4" Type="http://schemas.openxmlformats.org/officeDocument/2006/relationships/slide" Target="slide116.xml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slide" Target="slide117.xml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notesSlide" Target="../notesSlides/notesSlide118.xml"/><Relationship Id="rId7" Type="http://schemas.openxmlformats.org/officeDocument/2006/relationships/slide" Target="slide118.xml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slide" Target="slide119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slide12.xml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notesSlide" Target="../notesSlides/notesSlide120.xml"/><Relationship Id="rId9" Type="http://schemas.openxmlformats.org/officeDocument/2006/relationships/slide" Target="slide120.xml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slide" Target="slide121.xml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Relationship Id="rId3" Type="http://schemas.openxmlformats.org/officeDocument/2006/relationships/notesSlide" Target="../notesSlides/notesSlide122.xml"/><Relationship Id="rId4" Type="http://schemas.openxmlformats.org/officeDocument/2006/relationships/slide" Target="slide122.xml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notesSlide" Target="../notesSlides/notesSlide123.xml"/><Relationship Id="rId4" Type="http://schemas.openxmlformats.org/officeDocument/2006/relationships/slide" Target="slide123.xml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slide" Target="slide124.xml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5.xml"/><Relationship Id="rId3" Type="http://schemas.openxmlformats.org/officeDocument/2006/relationships/slide" Target="slide125.xml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slide" Target="slide126.xml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notesSlide" Target="../notesSlides/notesSlide127.xml"/><Relationship Id="rId9" Type="http://schemas.openxmlformats.org/officeDocument/2006/relationships/slide" Target="slide127.xml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slide" Target="slide128.xml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notesSlide" Target="../notesSlides/notesSlide129.xml"/><Relationship Id="rId5" Type="http://schemas.openxmlformats.org/officeDocument/2006/relationships/slide" Target="slide129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slide13.xml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notesSlide" Target="../notesSlides/notesSlide130.xml"/><Relationship Id="rId5" Type="http://schemas.openxmlformats.org/officeDocument/2006/relationships/slide" Target="slide130.xml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slide" Target="slide131.xml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slide" Target="slide132.xml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notesSlide" Target="../notesSlides/notesSlide133.xml"/><Relationship Id="rId7" Type="http://schemas.openxmlformats.org/officeDocument/2006/relationships/slide" Target="slide133.xml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slide" Target="slide134.xml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notesSlide" Target="../notesSlides/notesSlide135.xml"/><Relationship Id="rId4" Type="http://schemas.openxmlformats.org/officeDocument/2006/relationships/slide" Target="slide135.xml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slide" Target="slide136.xml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slide" Target="slide137.xml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Relationship Id="rId3" Type="http://schemas.openxmlformats.org/officeDocument/2006/relationships/notesSlide" Target="../notesSlides/notesSlide138.xml"/><Relationship Id="rId4" Type="http://schemas.openxmlformats.org/officeDocument/2006/relationships/slide" Target="slide138.xml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notesSlide" Target="../notesSlides/notesSlide139.xml"/><Relationship Id="rId5" Type="http://schemas.openxmlformats.org/officeDocument/2006/relationships/slide" Target="slide139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slide14.xml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0.xml"/><Relationship Id="rId3" Type="http://schemas.openxmlformats.org/officeDocument/2006/relationships/slide" Target="slide140.xml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Relationship Id="rId3" Type="http://schemas.openxmlformats.org/officeDocument/2006/relationships/slide" Target="slide141.xml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Relationship Id="rId3" Type="http://schemas.openxmlformats.org/officeDocument/2006/relationships/slide" Target="slide142.xml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slide" Target="slide143.xml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notesSlide" Target="../notesSlides/notesSlide144.xml"/><Relationship Id="rId7" Type="http://schemas.openxmlformats.org/officeDocument/2006/relationships/slide" Target="slide144.xml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Relationship Id="rId3" Type="http://schemas.openxmlformats.org/officeDocument/2006/relationships/slide" Target="slide145.xml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Relationship Id="rId3" Type="http://schemas.openxmlformats.org/officeDocument/2006/relationships/slide" Target="slide146.xml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notesSlide" Target="../notesSlides/notesSlide147.xml"/><Relationship Id="rId9" Type="http://schemas.openxmlformats.org/officeDocument/2006/relationships/slide" Target="slide147.xml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slide" Target="slide148.xml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notesSlide" Target="../notesSlides/notesSlide149.xml"/><Relationship Id="rId5" Type="http://schemas.openxmlformats.org/officeDocument/2006/relationships/slide" Target="slide149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notesSlide" Target="../notesSlides/notesSlide150.xml"/><Relationship Id="rId4" Type="http://schemas.openxmlformats.org/officeDocument/2006/relationships/slide" Target="slide150.xml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openxmlformats.org/officeDocument/2006/relationships/notesSlide" Target="../notesSlides/notesSlide151.xml"/><Relationship Id="rId4" Type="http://schemas.openxmlformats.org/officeDocument/2006/relationships/slide" Target="slide151.xml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notesSlide" Target="../notesSlides/notesSlide152.xml"/><Relationship Id="rId5" Type="http://schemas.openxmlformats.org/officeDocument/2006/relationships/slide" Target="slide152.xml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notesSlide" Target="../notesSlides/notesSlide153.xml"/><Relationship Id="rId4" Type="http://schemas.openxmlformats.org/officeDocument/2006/relationships/slide" Target="slide153.xml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notesSlide" Target="../notesSlides/notesSlide154.xml"/><Relationship Id="rId4" Type="http://schemas.openxmlformats.org/officeDocument/2006/relationships/slide" Target="slide154.xml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notesSlide" Target="../notesSlides/notesSlide155.xml"/><Relationship Id="rId4" Type="http://schemas.openxmlformats.org/officeDocument/2006/relationships/slide" Target="slide155.xml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notesSlide" Target="../notesSlides/notesSlide156.xml"/><Relationship Id="rId5" Type="http://schemas.openxmlformats.org/officeDocument/2006/relationships/slide" Target="slide156.xml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notesSlide" Target="../notesSlides/notesSlide157.xml"/><Relationship Id="rId5" Type="http://schemas.openxmlformats.org/officeDocument/2006/relationships/slide" Target="slide157.xml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notesSlide" Target="../notesSlides/notesSlide158.xml"/><Relationship Id="rId7" Type="http://schemas.openxmlformats.org/officeDocument/2006/relationships/slide" Target="slide158.xml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notesSlide" Target="../notesSlides/notesSlide159.xml"/><Relationship Id="rId5" Type="http://schemas.openxmlformats.org/officeDocument/2006/relationships/slide" Target="slide159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notesSlide" Target="../notesSlides/notesSlide16.xml"/><Relationship Id="rId7" Type="http://schemas.openxmlformats.org/officeDocument/2006/relationships/slide" Target="slide16.xml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Relationship Id="rId3" Type="http://schemas.openxmlformats.org/officeDocument/2006/relationships/notesSlide" Target="../notesSlides/notesSlide160.xml"/><Relationship Id="rId4" Type="http://schemas.openxmlformats.org/officeDocument/2006/relationships/slide" Target="slide160.xml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notesSlide" Target="../notesSlides/notesSlide161.xml"/><Relationship Id="rId5" Type="http://schemas.openxmlformats.org/officeDocument/2006/relationships/slide" Target="slide161.xml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pa.gov/nsr/ghgpermitting.html" TargetMode="External"/><Relationship Id="rId3" Type="http://schemas.openxmlformats.org/officeDocument/2006/relationships/notesSlide" Target="../notesSlides/notesSlide162.xml"/><Relationship Id="rId4" Type="http://schemas.openxmlformats.org/officeDocument/2006/relationships/slide" Target="slide162.xml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notesSlide" Target="../notesSlides/notesSlide163.xml"/><Relationship Id="rId5" Type="http://schemas.openxmlformats.org/officeDocument/2006/relationships/slide" Target="slide163.xml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3" Type="http://schemas.openxmlformats.org/officeDocument/2006/relationships/notesSlide" Target="../notesSlides/notesSlide164.xml"/><Relationship Id="rId4" Type="http://schemas.openxmlformats.org/officeDocument/2006/relationships/slide" Target="slide164.xml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notesSlide" Target="../notesSlides/notesSlide165.xml"/><Relationship Id="rId5" Type="http://schemas.openxmlformats.org/officeDocument/2006/relationships/slide" Target="slide165.xml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notesSlide" Target="../notesSlides/notesSlide166.xml"/><Relationship Id="rId4" Type="http://schemas.openxmlformats.org/officeDocument/2006/relationships/slide" Target="slide166.xml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notesSlide" Target="../notesSlides/notesSlide167.xml"/><Relationship Id="rId5" Type="http://schemas.openxmlformats.org/officeDocument/2006/relationships/slide" Target="slide167.xml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Relationship Id="rId3" Type="http://schemas.openxmlformats.org/officeDocument/2006/relationships/notesSlide" Target="../notesSlides/notesSlide168.xml"/><Relationship Id="rId4" Type="http://schemas.openxmlformats.org/officeDocument/2006/relationships/slide" Target="slide168.xml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Relationship Id="rId3" Type="http://schemas.openxmlformats.org/officeDocument/2006/relationships/slide" Target="slide169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slide17.xml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Relationship Id="rId3" Type="http://schemas.openxmlformats.org/officeDocument/2006/relationships/slide" Target="slide170.xml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1.xml"/><Relationship Id="rId3" Type="http://schemas.openxmlformats.org/officeDocument/2006/relationships/slide" Target="slide171.xml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Relationship Id="rId3" Type="http://schemas.openxmlformats.org/officeDocument/2006/relationships/slide" Target="slide172.xml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3.xml"/><Relationship Id="rId3" Type="http://schemas.openxmlformats.org/officeDocument/2006/relationships/slide" Target="slide173.xml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Relationship Id="rId3" Type="http://schemas.openxmlformats.org/officeDocument/2006/relationships/slide" Target="slide174.xml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5.xml"/><Relationship Id="rId3" Type="http://schemas.openxmlformats.org/officeDocument/2006/relationships/slide" Target="slide175.xml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6.xml"/><Relationship Id="rId3" Type="http://schemas.openxmlformats.org/officeDocument/2006/relationships/slide" Target="slide176.xml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7.xml"/><Relationship Id="rId3" Type="http://schemas.openxmlformats.org/officeDocument/2006/relationships/slide" Target="slide177.xml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8.xml"/><Relationship Id="rId3" Type="http://schemas.openxmlformats.org/officeDocument/2006/relationships/slide" Target="slide178.xml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9.xml"/><Relationship Id="rId3" Type="http://schemas.openxmlformats.org/officeDocument/2006/relationships/slide" Target="slide179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notesSlide" Target="../notesSlides/notesSlide18.xml"/><Relationship Id="rId4" Type="http://schemas.openxmlformats.org/officeDocument/2006/relationships/slide" Target="slide18.xml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0.xml"/><Relationship Id="rId3" Type="http://schemas.openxmlformats.org/officeDocument/2006/relationships/slide" Target="slide180.xml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1.xml"/><Relationship Id="rId3" Type="http://schemas.openxmlformats.org/officeDocument/2006/relationships/slide" Target="slide181.xml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2.xml"/><Relationship Id="rId3" Type="http://schemas.openxmlformats.org/officeDocument/2006/relationships/slide" Target="slide182.xml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3.xml"/><Relationship Id="rId3" Type="http://schemas.openxmlformats.org/officeDocument/2006/relationships/slide" Target="slide183.xml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4.xml"/><Relationship Id="rId3" Type="http://schemas.openxmlformats.org/officeDocument/2006/relationships/slide" Target="slide184.xml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Relationship Id="rId3" Type="http://schemas.openxmlformats.org/officeDocument/2006/relationships/notesSlide" Target="../notesSlides/notesSlide185.xml"/><Relationship Id="rId4" Type="http://schemas.openxmlformats.org/officeDocument/2006/relationships/slide" Target="slide185.xml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notesSlide" Target="../notesSlides/notesSlide186.xml"/><Relationship Id="rId4" Type="http://schemas.openxmlformats.org/officeDocument/2006/relationships/slide" Target="slide186.xml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7.xml"/><Relationship Id="rId3" Type="http://schemas.openxmlformats.org/officeDocument/2006/relationships/slide" Target="slide187.xml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Relationship Id="rId3" Type="http://schemas.openxmlformats.org/officeDocument/2006/relationships/notesSlide" Target="../notesSlides/notesSlide188.xml"/><Relationship Id="rId4" Type="http://schemas.openxmlformats.org/officeDocument/2006/relationships/slide" Target="slide188.xml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notesSlide" Target="../notesSlides/notesSlide189.xml"/><Relationship Id="rId5" Type="http://schemas.openxmlformats.org/officeDocument/2006/relationships/slide" Target="slide189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notesSlide" Target="../notesSlides/notesSlide19.xml"/><Relationship Id="rId4" Type="http://schemas.openxmlformats.org/officeDocument/2006/relationships/slide" Target="slide19.xml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notesSlide" Target="../notesSlides/notesSlide190.xml"/><Relationship Id="rId5" Type="http://schemas.openxmlformats.org/officeDocument/2006/relationships/slide" Target="slide190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4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notesSlide" Target="../notesSlides/notesSlide22.xml"/><Relationship Id="rId4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notesSlide" Target="../notesSlides/notesSlide23.xml"/><Relationship Id="rId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notesSlide" Target="../notesSlides/notesSlide26.xml"/><Relationship Id="rId4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notesSlide" Target="../notesSlides/notesSlide27.xml"/><Relationship Id="rId5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notesSlide" Target="../notesSlides/notesSlide28.xml"/><Relationship Id="rId5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notesSlide" Target="../notesSlides/notesSlide31.xml"/><Relationship Id="rId4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notesSlide" Target="../notesSlides/notesSlide32.xml"/><Relationship Id="rId4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notesSlide" Target="../notesSlides/notesSlide35.xml"/><Relationship Id="rId4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notesSlide" Target="../notesSlides/notesSlide40.xml"/><Relationship Id="rId4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notesSlide" Target="../notesSlides/notesSlide47.xml"/><Relationship Id="rId7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notesSlide" Target="../notesSlides/notesSlide52.xml"/><Relationship Id="rId5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notesSlide" Target="../notesSlides/notesSlide53.xml"/><Relationship Id="rId4" Type="http://schemas.openxmlformats.org/officeDocument/2006/relationships/slide" Target="slide53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notesSlide" Target="../notesSlides/notesSlide54.xml"/><Relationship Id="rId4" Type="http://schemas.openxmlformats.org/officeDocument/2006/relationships/slide" Target="slide54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notesSlide" Target="../notesSlides/notesSlide55.xml"/><Relationship Id="rId4" Type="http://schemas.openxmlformats.org/officeDocument/2006/relationships/slide" Target="slide5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notesSlide" Target="../notesSlides/notesSlide56.xml"/><Relationship Id="rId4" Type="http://schemas.openxmlformats.org/officeDocument/2006/relationships/slide" Target="slide56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notesSlide" Target="../notesSlides/notesSlide57.xml"/><Relationship Id="rId4" Type="http://schemas.openxmlformats.org/officeDocument/2006/relationships/slide" Target="slide57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notesSlide" Target="../notesSlides/notesSlide58.xml"/><Relationship Id="rId5" Type="http://schemas.openxmlformats.org/officeDocument/2006/relationships/slide" Target="slide58.xml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notesSlide" Target="../notesSlides/notesSlide59.xml"/><Relationship Id="rId5" Type="http://schemas.openxmlformats.org/officeDocument/2006/relationships/slide" Target="slide59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notesSlide" Target="../notesSlides/notesSlide60.xml"/><Relationship Id="rId4" Type="http://schemas.openxmlformats.org/officeDocument/2006/relationships/slide" Target="slide60.xml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slide" Target="slide61.xm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slide" Target="slide62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notesSlide" Target="../notesSlides/notesSlide63.xml"/><Relationship Id="rId4" Type="http://schemas.openxmlformats.org/officeDocument/2006/relationships/slide" Target="slide63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slide" Target="slide64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notesSlide" Target="../notesSlides/notesSlide65.xml"/><Relationship Id="rId4" Type="http://schemas.openxmlformats.org/officeDocument/2006/relationships/slide" Target="slide6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slide" Target="slide66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slide" Target="slide67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slide" Target="slide68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notesSlide" Target="../notesSlides/notesSlide69.xml"/><Relationship Id="rId4" Type="http://schemas.openxmlformats.org/officeDocument/2006/relationships/slide" Target="slide69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slide" Target="slide7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slide" Target="slide70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notesSlide" Target="../notesSlides/notesSlide71.xml"/><Relationship Id="rId4" Type="http://schemas.openxmlformats.org/officeDocument/2006/relationships/slide" Target="slide71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notesSlide" Target="../notesSlides/notesSlide72.xml"/><Relationship Id="rId6" Type="http://schemas.openxmlformats.org/officeDocument/2006/relationships/slide" Target="slide72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slide" Target="slide73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notesSlide" Target="../notesSlides/notesSlide74.xml"/><Relationship Id="rId7" Type="http://schemas.openxmlformats.org/officeDocument/2006/relationships/slide" Target="slide74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slide" Target="slide75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slide" Target="slide76.xml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slide" Target="slide77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notesSlide" Target="../notesSlides/notesSlide78.xml"/><Relationship Id="rId5" Type="http://schemas.openxmlformats.org/officeDocument/2006/relationships/slide" Target="slide78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slide" Target="slide79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slide" Target="slide8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slide" Target="slide80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slide" Target="slide81.xml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slide" Target="slide82.xm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slide" Target="slide83.xml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slide" Target="slide84.xml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slide" Target="slide85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slide" Target="slide86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slide" Target="slide87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notesSlide" Target="../notesSlides/notesSlide88.xml"/><Relationship Id="rId4" Type="http://schemas.openxmlformats.org/officeDocument/2006/relationships/slide" Target="slide88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slide" Target="slide89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slide" Target="slide90.xm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notesSlide" Target="../notesSlides/notesSlide91.xml"/><Relationship Id="rId4" Type="http://schemas.openxmlformats.org/officeDocument/2006/relationships/slide" Target="slide91.xm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slide" Target="slide92.xml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notesSlide" Target="../notesSlides/notesSlide93.xml"/><Relationship Id="rId4" Type="http://schemas.openxmlformats.org/officeDocument/2006/relationships/slide" Target="slide93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slide" Target="slide94.xml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slide" Target="slide95.xml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notesSlide" Target="../notesSlides/notesSlide96.xml"/><Relationship Id="rId4" Type="http://schemas.openxmlformats.org/officeDocument/2006/relationships/slide" Target="slide96.xml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slide" Target="slide97.xml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notesSlide" Target="../notesSlides/notesSlide98.xml"/><Relationship Id="rId4" Type="http://schemas.openxmlformats.org/officeDocument/2006/relationships/slide" Target="slide98.xml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slide" Target="slide9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92108"/>
            <a:ext cx="557796" cy="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850" y="2292108"/>
            <a:ext cx="7923314" cy="1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3500" y="464845"/>
            <a:ext cx="19786" cy="6850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8888" y="2301176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85" y="0"/>
                </a:lnTo>
              </a:path>
            </a:pathLst>
          </a:custGeom>
          <a:ln w="22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0386" y="2292108"/>
            <a:ext cx="664463" cy="1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60013" y="3702645"/>
            <a:ext cx="3088005" cy="55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020"/>
              </a:lnSpc>
            </a:pPr>
            <a:r>
              <a:rPr dirty="0" sz="4200" spc="-30" b="1">
                <a:latin typeface="Tahoma"/>
                <a:cs typeface="Tahoma"/>
              </a:rPr>
              <a:t>Bi</a:t>
            </a:r>
            <a:r>
              <a:rPr dirty="0" sz="4200" spc="-25" b="1">
                <a:latin typeface="Tahoma"/>
                <a:cs typeface="Tahoma"/>
              </a:rPr>
              <a:t>o</a:t>
            </a:r>
            <a:r>
              <a:rPr dirty="0" sz="4200" spc="-20" b="1">
                <a:latin typeface="Tahoma"/>
                <a:cs typeface="Tahoma"/>
              </a:rPr>
              <a:t>r</a:t>
            </a:r>
            <a:r>
              <a:rPr dirty="0" sz="4200" spc="-20" b="1">
                <a:latin typeface="Tahoma"/>
                <a:cs typeface="Tahoma"/>
              </a:rPr>
              <a:t>e</a:t>
            </a:r>
            <a:r>
              <a:rPr dirty="0" sz="4200" spc="-30" b="1">
                <a:latin typeface="Tahoma"/>
                <a:cs typeface="Tahoma"/>
              </a:rPr>
              <a:t>a</a:t>
            </a:r>
            <a:r>
              <a:rPr dirty="0" sz="4200" spc="-15" b="1">
                <a:latin typeface="Tahoma"/>
                <a:cs typeface="Tahoma"/>
              </a:rPr>
              <a:t>c</a:t>
            </a:r>
            <a:r>
              <a:rPr dirty="0" sz="4200" spc="-25" b="1">
                <a:latin typeface="Tahoma"/>
                <a:cs typeface="Tahoma"/>
              </a:rPr>
              <a:t>t</a:t>
            </a:r>
            <a:r>
              <a:rPr dirty="0" sz="4200" spc="-15" b="1">
                <a:latin typeface="Tahoma"/>
                <a:cs typeface="Tahoma"/>
              </a:rPr>
              <a:t>i</a:t>
            </a:r>
            <a:r>
              <a:rPr dirty="0" sz="4200" spc="-2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n</a:t>
            </a:r>
            <a:endParaRPr sz="4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2133600"/>
            <a:ext cx="6400800" cy="4419600"/>
          </a:xfrm>
          <a:custGeom>
            <a:avLst/>
            <a:gdLst/>
            <a:ahLst/>
            <a:cxnLst/>
            <a:rect l="l" t="t" r="r" b="b"/>
            <a:pathLst>
              <a:path w="6400800" h="4419600">
                <a:moveTo>
                  <a:pt x="0" y="0"/>
                </a:moveTo>
                <a:lnTo>
                  <a:pt x="6400800" y="0"/>
                </a:lnTo>
                <a:lnTo>
                  <a:pt x="64008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24227" y="2129154"/>
            <a:ext cx="6411595" cy="4430395"/>
          </a:xfrm>
          <a:custGeom>
            <a:avLst/>
            <a:gdLst/>
            <a:ahLst/>
            <a:cxnLst/>
            <a:rect l="l" t="t" r="r" b="b"/>
            <a:pathLst>
              <a:path w="6411595" h="4430395">
                <a:moveTo>
                  <a:pt x="6411341" y="0"/>
                </a:moveTo>
                <a:lnTo>
                  <a:pt x="0" y="0"/>
                </a:lnTo>
                <a:lnTo>
                  <a:pt x="0" y="4430141"/>
                </a:lnTo>
                <a:lnTo>
                  <a:pt x="6411341" y="4430141"/>
                </a:lnTo>
                <a:lnTo>
                  <a:pt x="6411341" y="4424045"/>
                </a:lnTo>
                <a:lnTo>
                  <a:pt x="10668" y="4424045"/>
                </a:lnTo>
                <a:lnTo>
                  <a:pt x="4572" y="4419600"/>
                </a:lnTo>
                <a:lnTo>
                  <a:pt x="10668" y="44196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6411341" y="4445"/>
                </a:lnTo>
                <a:lnTo>
                  <a:pt x="6411341" y="0"/>
                </a:lnTo>
                <a:close/>
              </a:path>
              <a:path w="6411595" h="4430395">
                <a:moveTo>
                  <a:pt x="10668" y="4419600"/>
                </a:moveTo>
                <a:lnTo>
                  <a:pt x="4572" y="4419600"/>
                </a:lnTo>
                <a:lnTo>
                  <a:pt x="10668" y="4424045"/>
                </a:lnTo>
                <a:lnTo>
                  <a:pt x="10668" y="4419600"/>
                </a:lnTo>
                <a:close/>
              </a:path>
              <a:path w="6411595" h="4430395">
                <a:moveTo>
                  <a:pt x="6400800" y="4419600"/>
                </a:moveTo>
                <a:lnTo>
                  <a:pt x="10668" y="4419600"/>
                </a:lnTo>
                <a:lnTo>
                  <a:pt x="10668" y="4424045"/>
                </a:lnTo>
                <a:lnTo>
                  <a:pt x="6400800" y="4424045"/>
                </a:lnTo>
                <a:lnTo>
                  <a:pt x="6400800" y="4419600"/>
                </a:lnTo>
                <a:close/>
              </a:path>
              <a:path w="6411595" h="4430395">
                <a:moveTo>
                  <a:pt x="6400800" y="4445"/>
                </a:moveTo>
                <a:lnTo>
                  <a:pt x="6400800" y="4424045"/>
                </a:lnTo>
                <a:lnTo>
                  <a:pt x="6405372" y="4419600"/>
                </a:lnTo>
                <a:lnTo>
                  <a:pt x="6411341" y="4419600"/>
                </a:lnTo>
                <a:lnTo>
                  <a:pt x="6411341" y="10668"/>
                </a:lnTo>
                <a:lnTo>
                  <a:pt x="6405372" y="10668"/>
                </a:lnTo>
                <a:lnTo>
                  <a:pt x="6400800" y="4445"/>
                </a:lnTo>
                <a:close/>
              </a:path>
              <a:path w="6411595" h="4430395">
                <a:moveTo>
                  <a:pt x="6411341" y="4419600"/>
                </a:moveTo>
                <a:lnTo>
                  <a:pt x="6405372" y="4419600"/>
                </a:lnTo>
                <a:lnTo>
                  <a:pt x="6400800" y="4424045"/>
                </a:lnTo>
                <a:lnTo>
                  <a:pt x="6411341" y="4424045"/>
                </a:lnTo>
                <a:lnTo>
                  <a:pt x="6411341" y="4419600"/>
                </a:lnTo>
                <a:close/>
              </a:path>
              <a:path w="6411595" h="44303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411595" h="4430395">
                <a:moveTo>
                  <a:pt x="64008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400800" y="10668"/>
                </a:lnTo>
                <a:lnTo>
                  <a:pt x="6400800" y="4445"/>
                </a:lnTo>
                <a:close/>
              </a:path>
              <a:path w="6411595" h="4430395">
                <a:moveTo>
                  <a:pt x="6411341" y="4445"/>
                </a:moveTo>
                <a:lnTo>
                  <a:pt x="6400800" y="4445"/>
                </a:lnTo>
                <a:lnTo>
                  <a:pt x="6405372" y="10668"/>
                </a:lnTo>
                <a:lnTo>
                  <a:pt x="6411341" y="10668"/>
                </a:lnTo>
                <a:lnTo>
                  <a:pt x="64113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88582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ncl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ed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ro</a:t>
            </a:r>
            <a:r>
              <a:rPr dirty="0" spc="-10">
                <a:latin typeface="Arial"/>
                <a:cs typeface="Arial"/>
              </a:rPr>
              <a:t>u</a:t>
            </a:r>
            <a:r>
              <a:rPr dirty="0">
                <a:latin typeface="Arial"/>
                <a:cs typeface="Arial"/>
              </a:rPr>
              <a:t>nd</a:t>
            </a:r>
            <a:r>
              <a:rPr dirty="0" spc="2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Fl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re</a:t>
            </a:r>
          </a:p>
        </p:txBody>
      </p:sp>
      <p:sp>
        <p:nvSpPr>
          <p:cNvPr id="5" name="object 5"/>
          <p:cNvSpPr/>
          <p:nvPr/>
        </p:nvSpPr>
        <p:spPr>
          <a:xfrm>
            <a:off x="1978164" y="2281440"/>
            <a:ext cx="6068555" cy="411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4951" y="969795"/>
            <a:ext cx="6431280" cy="1255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663700">
              <a:lnSpc>
                <a:spcPct val="100000"/>
              </a:lnSpc>
            </a:pPr>
            <a:r>
              <a:rPr dirty="0" sz="4400" spc="-10">
                <a:latin typeface="Arial"/>
                <a:cs typeface="Arial"/>
              </a:rPr>
              <a:t>G</a:t>
            </a:r>
            <a:r>
              <a:rPr dirty="0" sz="4400">
                <a:latin typeface="Arial"/>
                <a:cs typeface="Arial"/>
              </a:rPr>
              <a:t>as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Tu</a:t>
            </a:r>
            <a:r>
              <a:rPr dirty="0" sz="4400" spc="-5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bine</a:t>
            </a:r>
            <a:r>
              <a:rPr dirty="0" sz="4400">
                <a:latin typeface="Arial"/>
                <a:cs typeface="Arial"/>
              </a:rPr>
              <a:t> Combu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tion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M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5">
                <a:latin typeface="Arial"/>
                <a:cs typeface="Arial"/>
              </a:rPr>
              <a:t>ic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7413" y="2841315"/>
            <a:ext cx="5715635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-m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Rich</a:t>
            </a:r>
            <a:r>
              <a:rPr dirty="0" sz="3200" spc="-5">
                <a:latin typeface="Arial"/>
                <a:cs typeface="Arial"/>
              </a:rPr>
              <a:t>/</a:t>
            </a:r>
            <a:r>
              <a:rPr dirty="0" sz="3200" spc="-10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/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Wa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j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94056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Fu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 S</a:t>
            </a:r>
            <a:r>
              <a:rPr dirty="0">
                <a:latin typeface="Arial"/>
                <a:cs typeface="Arial"/>
              </a:rPr>
              <a:t>w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h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413" y="2536515"/>
            <a:ext cx="4225290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-f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27444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Flue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Gas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Treat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7726680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lytic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(S</a:t>
            </a:r>
            <a:r>
              <a:rPr dirty="0" sz="3200" spc="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10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(S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057400"/>
            <a:ext cx="5486400" cy="4800600"/>
          </a:xfrm>
          <a:custGeom>
            <a:avLst/>
            <a:gdLst/>
            <a:ahLst/>
            <a:cxnLst/>
            <a:rect l="l" t="t" r="r" b="b"/>
            <a:pathLst>
              <a:path w="5486400" h="4800600">
                <a:moveTo>
                  <a:pt x="0" y="0"/>
                </a:moveTo>
                <a:lnTo>
                  <a:pt x="5486400" y="0"/>
                </a:lnTo>
                <a:lnTo>
                  <a:pt x="5486400" y="4800600"/>
                </a:lnTo>
                <a:lnTo>
                  <a:pt x="0" y="48006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81427" y="2052954"/>
            <a:ext cx="5497195" cy="4811395"/>
          </a:xfrm>
          <a:custGeom>
            <a:avLst/>
            <a:gdLst/>
            <a:ahLst/>
            <a:cxnLst/>
            <a:rect l="l" t="t" r="r" b="b"/>
            <a:pathLst>
              <a:path w="5497195" h="4811395">
                <a:moveTo>
                  <a:pt x="5496941" y="0"/>
                </a:moveTo>
                <a:lnTo>
                  <a:pt x="0" y="0"/>
                </a:lnTo>
                <a:lnTo>
                  <a:pt x="0" y="4811141"/>
                </a:lnTo>
                <a:lnTo>
                  <a:pt x="5496941" y="4811141"/>
                </a:lnTo>
                <a:lnTo>
                  <a:pt x="5496941" y="4805045"/>
                </a:lnTo>
                <a:lnTo>
                  <a:pt x="10668" y="4805045"/>
                </a:lnTo>
                <a:lnTo>
                  <a:pt x="4572" y="4800600"/>
                </a:lnTo>
                <a:lnTo>
                  <a:pt x="10668" y="48006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5496941" y="4445"/>
                </a:lnTo>
                <a:lnTo>
                  <a:pt x="5496941" y="0"/>
                </a:lnTo>
                <a:close/>
              </a:path>
              <a:path w="5497195" h="4811395">
                <a:moveTo>
                  <a:pt x="10668" y="4800600"/>
                </a:moveTo>
                <a:lnTo>
                  <a:pt x="4572" y="4800600"/>
                </a:lnTo>
                <a:lnTo>
                  <a:pt x="10668" y="4805045"/>
                </a:lnTo>
                <a:lnTo>
                  <a:pt x="10668" y="4800600"/>
                </a:lnTo>
                <a:close/>
              </a:path>
              <a:path w="5497195" h="4811395">
                <a:moveTo>
                  <a:pt x="5486400" y="4800600"/>
                </a:moveTo>
                <a:lnTo>
                  <a:pt x="10668" y="4800600"/>
                </a:lnTo>
                <a:lnTo>
                  <a:pt x="10668" y="4805045"/>
                </a:lnTo>
                <a:lnTo>
                  <a:pt x="5486400" y="4805045"/>
                </a:lnTo>
                <a:lnTo>
                  <a:pt x="5486400" y="4800600"/>
                </a:lnTo>
                <a:close/>
              </a:path>
              <a:path w="5497195" h="4811395">
                <a:moveTo>
                  <a:pt x="5486400" y="4445"/>
                </a:moveTo>
                <a:lnTo>
                  <a:pt x="5486400" y="4805045"/>
                </a:lnTo>
                <a:lnTo>
                  <a:pt x="5490972" y="4800600"/>
                </a:lnTo>
                <a:lnTo>
                  <a:pt x="5496941" y="4800600"/>
                </a:lnTo>
                <a:lnTo>
                  <a:pt x="5496941" y="10668"/>
                </a:lnTo>
                <a:lnTo>
                  <a:pt x="5490972" y="10668"/>
                </a:lnTo>
                <a:lnTo>
                  <a:pt x="5486400" y="4445"/>
                </a:lnTo>
                <a:close/>
              </a:path>
              <a:path w="5497195" h="4811395">
                <a:moveTo>
                  <a:pt x="5496941" y="4800600"/>
                </a:moveTo>
                <a:lnTo>
                  <a:pt x="5490972" y="4800600"/>
                </a:lnTo>
                <a:lnTo>
                  <a:pt x="5486400" y="4805045"/>
                </a:lnTo>
                <a:lnTo>
                  <a:pt x="5496941" y="4805045"/>
                </a:lnTo>
                <a:lnTo>
                  <a:pt x="5496941" y="4800600"/>
                </a:lnTo>
                <a:close/>
              </a:path>
              <a:path w="5497195" h="48113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5497195" h="4811395">
                <a:moveTo>
                  <a:pt x="54864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5486400" y="10667"/>
                </a:lnTo>
                <a:lnTo>
                  <a:pt x="5486400" y="4445"/>
                </a:lnTo>
                <a:close/>
              </a:path>
              <a:path w="5497195" h="4811395">
                <a:moveTo>
                  <a:pt x="5496941" y="4445"/>
                </a:moveTo>
                <a:lnTo>
                  <a:pt x="5486400" y="4445"/>
                </a:lnTo>
                <a:lnTo>
                  <a:pt x="5490972" y="10668"/>
                </a:lnTo>
                <a:lnTo>
                  <a:pt x="5496941" y="10668"/>
                </a:lnTo>
                <a:lnTo>
                  <a:pt x="54969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77416" y="970658"/>
            <a:ext cx="770191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Se</a:t>
            </a:r>
            <a:r>
              <a:rPr dirty="0" sz="4000" spc="-20">
                <a:latin typeface="Arial"/>
                <a:cs typeface="Arial"/>
              </a:rPr>
              <a:t>l</a:t>
            </a:r>
            <a:r>
              <a:rPr dirty="0" sz="4000" spc="-25">
                <a:latin typeface="Arial"/>
                <a:cs typeface="Arial"/>
              </a:rPr>
              <a:t>ec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5">
                <a:latin typeface="Arial"/>
                <a:cs typeface="Arial"/>
              </a:rPr>
              <a:t>v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No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-C</a:t>
            </a:r>
            <a:r>
              <a:rPr dirty="0" sz="4000" spc="-35">
                <a:latin typeface="Arial"/>
                <a:cs typeface="Arial"/>
              </a:rPr>
              <a:t>a</a:t>
            </a:r>
            <a:r>
              <a:rPr dirty="0" sz="4000" spc="-20">
                <a:latin typeface="Arial"/>
                <a:cs typeface="Arial"/>
              </a:rPr>
              <a:t>taly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15">
                <a:latin typeface="Arial"/>
                <a:cs typeface="Arial"/>
              </a:rPr>
              <a:t>ic</a:t>
            </a:r>
            <a:r>
              <a:rPr dirty="0" sz="4000" spc="3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ed</a:t>
            </a:r>
            <a:r>
              <a:rPr dirty="0" sz="4000" spc="-35">
                <a:latin typeface="Arial"/>
                <a:cs typeface="Arial"/>
              </a:rPr>
              <a:t>u</a:t>
            </a:r>
            <a:r>
              <a:rPr dirty="0" sz="4000" spc="-20">
                <a:latin typeface="Arial"/>
                <a:cs typeface="Arial"/>
              </a:rPr>
              <a:t>c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6091" y="2206790"/>
            <a:ext cx="5346192" cy="4407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438400"/>
            <a:ext cx="8686800" cy="2286000"/>
          </a:xfrm>
          <a:custGeom>
            <a:avLst/>
            <a:gdLst/>
            <a:ahLst/>
            <a:cxnLst/>
            <a:rect l="l" t="t" r="r" b="b"/>
            <a:pathLst>
              <a:path w="8686800" h="2286000">
                <a:moveTo>
                  <a:pt x="0" y="0"/>
                </a:moveTo>
                <a:lnTo>
                  <a:pt x="8686800" y="0"/>
                </a:lnTo>
                <a:lnTo>
                  <a:pt x="86868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1227" y="2433954"/>
            <a:ext cx="8697595" cy="2296795"/>
          </a:xfrm>
          <a:custGeom>
            <a:avLst/>
            <a:gdLst/>
            <a:ahLst/>
            <a:cxnLst/>
            <a:rect l="l" t="t" r="r" b="b"/>
            <a:pathLst>
              <a:path w="8697595" h="2296795">
                <a:moveTo>
                  <a:pt x="8697341" y="0"/>
                </a:moveTo>
                <a:lnTo>
                  <a:pt x="0" y="0"/>
                </a:lnTo>
                <a:lnTo>
                  <a:pt x="0" y="2296541"/>
                </a:lnTo>
                <a:lnTo>
                  <a:pt x="8697341" y="2296541"/>
                </a:lnTo>
                <a:lnTo>
                  <a:pt x="8697341" y="2290445"/>
                </a:lnTo>
                <a:lnTo>
                  <a:pt x="10667" y="2290445"/>
                </a:lnTo>
                <a:lnTo>
                  <a:pt x="4571" y="2286000"/>
                </a:lnTo>
                <a:lnTo>
                  <a:pt x="10667" y="2286000"/>
                </a:lnTo>
                <a:lnTo>
                  <a:pt x="10667" y="10668"/>
                </a:lnTo>
                <a:lnTo>
                  <a:pt x="4571" y="10668"/>
                </a:lnTo>
                <a:lnTo>
                  <a:pt x="10667" y="4445"/>
                </a:lnTo>
                <a:lnTo>
                  <a:pt x="8697341" y="4445"/>
                </a:lnTo>
                <a:lnTo>
                  <a:pt x="8697341" y="0"/>
                </a:lnTo>
                <a:close/>
              </a:path>
              <a:path w="8697595" h="2296795">
                <a:moveTo>
                  <a:pt x="10667" y="2286000"/>
                </a:moveTo>
                <a:lnTo>
                  <a:pt x="4571" y="2286000"/>
                </a:lnTo>
                <a:lnTo>
                  <a:pt x="10667" y="2290445"/>
                </a:lnTo>
                <a:lnTo>
                  <a:pt x="10667" y="2286000"/>
                </a:lnTo>
                <a:close/>
              </a:path>
              <a:path w="8697595" h="2296795">
                <a:moveTo>
                  <a:pt x="8686800" y="2286000"/>
                </a:moveTo>
                <a:lnTo>
                  <a:pt x="10667" y="2286000"/>
                </a:lnTo>
                <a:lnTo>
                  <a:pt x="10667" y="2290445"/>
                </a:lnTo>
                <a:lnTo>
                  <a:pt x="8686800" y="2290445"/>
                </a:lnTo>
                <a:lnTo>
                  <a:pt x="8686800" y="2286000"/>
                </a:lnTo>
                <a:close/>
              </a:path>
              <a:path w="8697595" h="2296795">
                <a:moveTo>
                  <a:pt x="8686800" y="4445"/>
                </a:moveTo>
                <a:lnTo>
                  <a:pt x="8686800" y="2290445"/>
                </a:lnTo>
                <a:lnTo>
                  <a:pt x="8691372" y="2286000"/>
                </a:lnTo>
                <a:lnTo>
                  <a:pt x="8697341" y="2286000"/>
                </a:lnTo>
                <a:lnTo>
                  <a:pt x="8697341" y="10668"/>
                </a:lnTo>
                <a:lnTo>
                  <a:pt x="8691372" y="10668"/>
                </a:lnTo>
                <a:lnTo>
                  <a:pt x="8686800" y="4445"/>
                </a:lnTo>
                <a:close/>
              </a:path>
              <a:path w="8697595" h="2296795">
                <a:moveTo>
                  <a:pt x="8697341" y="2286000"/>
                </a:moveTo>
                <a:lnTo>
                  <a:pt x="8691372" y="2286000"/>
                </a:lnTo>
                <a:lnTo>
                  <a:pt x="8686800" y="2290445"/>
                </a:lnTo>
                <a:lnTo>
                  <a:pt x="8697341" y="2290445"/>
                </a:lnTo>
                <a:lnTo>
                  <a:pt x="8697341" y="2286000"/>
                </a:lnTo>
                <a:close/>
              </a:path>
              <a:path w="8697595" h="2296795">
                <a:moveTo>
                  <a:pt x="10667" y="4445"/>
                </a:moveTo>
                <a:lnTo>
                  <a:pt x="4571" y="10668"/>
                </a:lnTo>
                <a:lnTo>
                  <a:pt x="10667" y="10668"/>
                </a:lnTo>
                <a:lnTo>
                  <a:pt x="10667" y="4445"/>
                </a:lnTo>
                <a:close/>
              </a:path>
              <a:path w="8697595" h="2296795">
                <a:moveTo>
                  <a:pt x="8686800" y="4445"/>
                </a:moveTo>
                <a:lnTo>
                  <a:pt x="10667" y="4445"/>
                </a:lnTo>
                <a:lnTo>
                  <a:pt x="10667" y="10668"/>
                </a:lnTo>
                <a:lnTo>
                  <a:pt x="8686800" y="10668"/>
                </a:lnTo>
                <a:lnTo>
                  <a:pt x="8686800" y="4445"/>
                </a:lnTo>
                <a:close/>
              </a:path>
              <a:path w="8697595" h="2296795">
                <a:moveTo>
                  <a:pt x="8697341" y="4445"/>
                </a:moveTo>
                <a:lnTo>
                  <a:pt x="8686800" y="4445"/>
                </a:lnTo>
                <a:lnTo>
                  <a:pt x="8691372" y="10668"/>
                </a:lnTo>
                <a:lnTo>
                  <a:pt x="8697341" y="10668"/>
                </a:lnTo>
                <a:lnTo>
                  <a:pt x="86973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64782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CR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tions</a:t>
            </a:r>
          </a:p>
        </p:txBody>
      </p:sp>
      <p:sp>
        <p:nvSpPr>
          <p:cNvPr id="5" name="object 5"/>
          <p:cNvSpPr/>
          <p:nvPr/>
        </p:nvSpPr>
        <p:spPr>
          <a:xfrm>
            <a:off x="2235695" y="2738653"/>
            <a:ext cx="5582386" cy="603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5164" y="3806939"/>
            <a:ext cx="8388096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40" y="1425633"/>
            <a:ext cx="3578628" cy="3990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33420" y="1872979"/>
            <a:ext cx="309245" cy="671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350" spc="-45">
                <a:latin typeface="Courier New"/>
                <a:cs typeface="Courier New"/>
              </a:rPr>
              <a:t>1</a:t>
            </a:r>
            <a:r>
              <a:rPr dirty="0" sz="1350" spc="-275">
                <a:latin typeface="Courier New"/>
                <a:cs typeface="Courier New"/>
              </a:rPr>
              <a:t>0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1800">
              <a:latin typeface="Times New Roman"/>
              <a:cs typeface="Times New Roman"/>
            </a:endParaRPr>
          </a:p>
          <a:p>
            <a:pPr algn="ctr" marL="82550">
              <a:lnSpc>
                <a:spcPct val="100000"/>
              </a:lnSpc>
            </a:pPr>
            <a:r>
              <a:rPr dirty="0" sz="1350" spc="-160">
                <a:latin typeface="Courier New"/>
                <a:cs typeface="Courier New"/>
              </a:rPr>
              <a:t>8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0472" y="2575535"/>
            <a:ext cx="231140" cy="271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0303" sz="2475" spc="-1087">
                <a:latin typeface="Times New Roman"/>
                <a:cs typeface="Times New Roman"/>
              </a:rPr>
              <a:t>z</a:t>
            </a:r>
            <a:r>
              <a:rPr dirty="0" sz="900" spc="590">
                <a:latin typeface="Arial"/>
                <a:cs typeface="Arial"/>
              </a:rPr>
              <a:t>N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6631" y="2836124"/>
            <a:ext cx="1358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7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6546" y="2828942"/>
            <a:ext cx="226060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60">
                <a:latin typeface="Courier New"/>
                <a:cs typeface="Courier New"/>
              </a:rPr>
              <a:t>6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3379" y="2587885"/>
            <a:ext cx="67945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300" spc="-1435">
                <a:latin typeface="Times New Roman"/>
                <a:cs typeface="Times New Roman"/>
              </a:rPr>
              <a:t>-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6631" y="3033924"/>
            <a:ext cx="13271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5">
                <a:latin typeface="Arial"/>
                <a:cs typeface="Arial"/>
              </a:rPr>
              <a:t>c: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6631" y="3142742"/>
            <a:ext cx="13589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34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13379" y="3048401"/>
            <a:ext cx="60325" cy="546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00" spc="-1100">
                <a:latin typeface="Arial"/>
                <a:cs typeface="Arial"/>
              </a:rPr>
              <a:t>-</a:t>
            </a:r>
            <a:endParaRPr sz="4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12391" y="3323550"/>
            <a:ext cx="230504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30">
                <a:latin typeface="Courier New"/>
                <a:cs typeface="Courier New"/>
              </a:rPr>
              <a:t>4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6631" y="3362343"/>
            <a:ext cx="12700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60">
                <a:latin typeface="Times New Roman"/>
                <a:cs typeface="Times New Roman"/>
              </a:rPr>
              <a:t>(J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6631" y="3457328"/>
            <a:ext cx="12509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20">
                <a:latin typeface="Times New Roman"/>
                <a:cs typeface="Times New Roman"/>
              </a:rPr>
              <a:t>::::J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13379" y="3560593"/>
            <a:ext cx="163195" cy="363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65"/>
              </a:lnSpc>
            </a:pPr>
            <a:r>
              <a:rPr dirty="0" sz="900" spc="50">
                <a:latin typeface="Arial"/>
                <a:cs typeface="Arial"/>
              </a:rPr>
              <a:t>"C</a:t>
            </a:r>
            <a:endParaRPr sz="900">
              <a:latin typeface="Arial"/>
              <a:cs typeface="Arial"/>
            </a:endParaRPr>
          </a:p>
          <a:p>
            <a:pPr marL="45720">
              <a:lnSpc>
                <a:spcPts val="605"/>
              </a:lnSpc>
            </a:pPr>
            <a:r>
              <a:rPr dirty="0" sz="700" spc="-40">
                <a:latin typeface="Arial"/>
                <a:cs typeface="Arial"/>
              </a:rPr>
              <a:t>Cl)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r>
              <a:rPr dirty="0" sz="1150" spc="-130">
                <a:latin typeface="Times New Roman"/>
                <a:cs typeface="Times New Roman"/>
              </a:rPr>
              <a:t>0:::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2391" y="3793218"/>
            <a:ext cx="230504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25">
                <a:latin typeface="Courier New"/>
                <a:cs typeface="Courier New"/>
              </a:rPr>
              <a:t>2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3557" y="3912965"/>
            <a:ext cx="294640" cy="548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ts val="935"/>
              </a:lnSpc>
            </a:pPr>
            <a:r>
              <a:rPr dirty="0" sz="1200" spc="-325">
                <a:latin typeface="Times New Roman"/>
                <a:cs typeface="Times New Roman"/>
              </a:rPr>
              <a:t>&gt;&lt;</a:t>
            </a:r>
            <a:endParaRPr sz="1200">
              <a:latin typeface="Times New Roman"/>
              <a:cs typeface="Times New Roman"/>
            </a:endParaRPr>
          </a:p>
          <a:p>
            <a:pPr algn="ctr" marR="7620">
              <a:lnSpc>
                <a:spcPts val="1475"/>
              </a:lnSpc>
            </a:pPr>
            <a:r>
              <a:rPr dirty="0" sz="1200" spc="-1614">
                <a:latin typeface="Arial"/>
                <a:cs typeface="Arial"/>
              </a:rPr>
              <a:t>0</a:t>
            </a:r>
            <a:r>
              <a:rPr dirty="0" baseline="-31986" sz="2475" spc="472">
                <a:latin typeface="Times New Roman"/>
                <a:cs typeface="Times New Roman"/>
              </a:rPr>
              <a:t>z</a:t>
            </a:r>
            <a:endParaRPr baseline="-31986" sz="2475">
              <a:latin typeface="Times New Roman"/>
              <a:cs typeface="Times New Roman"/>
            </a:endParaRPr>
          </a:p>
          <a:p>
            <a:pPr marL="132080">
              <a:lnSpc>
                <a:spcPct val="100000"/>
              </a:lnSpc>
              <a:spcBef>
                <a:spcPts val="1280"/>
              </a:spcBef>
            </a:pPr>
            <a:r>
              <a:rPr dirty="0" sz="550" spc="290"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99674" y="4283670"/>
            <a:ext cx="14287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66671" y="4753338"/>
            <a:ext cx="276225" cy="690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455">
                <a:latin typeface="Courier New"/>
                <a:cs typeface="Courier New"/>
              </a:rPr>
              <a:t>-</a:t>
            </a:r>
            <a:r>
              <a:rPr dirty="0" sz="1350" spc="-125">
                <a:latin typeface="Courier New"/>
                <a:cs typeface="Courier New"/>
              </a:rPr>
              <a:t>2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dirty="0" sz="1150" spc="10">
                <a:latin typeface="Arial"/>
                <a:cs typeface="Arial"/>
              </a:rPr>
              <a:t>-40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81812" y="5410044"/>
            <a:ext cx="392430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35">
                <a:latin typeface="Courier New"/>
                <a:cs typeface="Courier New"/>
              </a:rPr>
              <a:t>1</a:t>
            </a:r>
            <a:r>
              <a:rPr dirty="0" sz="1350" spc="-285">
                <a:latin typeface="Courier New"/>
                <a:cs typeface="Courier New"/>
              </a:rPr>
              <a:t>4</a:t>
            </a:r>
            <a:r>
              <a:rPr dirty="0" sz="1350" spc="-160">
                <a:latin typeface="Courier New"/>
                <a:cs typeface="Courier New"/>
              </a:rPr>
              <a:t>0</a:t>
            </a:r>
            <a:r>
              <a:rPr dirty="0" sz="1350" spc="11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92551" y="5410044"/>
            <a:ext cx="1613535" cy="669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94665">
              <a:lnSpc>
                <a:spcPct val="100000"/>
              </a:lnSpc>
            </a:pPr>
            <a:r>
              <a:rPr dirty="0" sz="1350" spc="-65">
                <a:latin typeface="Courier New"/>
                <a:cs typeface="Courier New"/>
              </a:rPr>
              <a:t>1</a:t>
            </a:r>
            <a:r>
              <a:rPr dirty="0" sz="1350" spc="-250">
                <a:latin typeface="Courier New"/>
                <a:cs typeface="Courier New"/>
              </a:rPr>
              <a:t>8</a:t>
            </a:r>
            <a:r>
              <a:rPr dirty="0" sz="1350" spc="-160">
                <a:latin typeface="Courier New"/>
                <a:cs typeface="Courier New"/>
              </a:rPr>
              <a:t>0</a:t>
            </a:r>
            <a:r>
              <a:rPr dirty="0" sz="1350" spc="16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  <a:p>
            <a:pPr marL="12700" marR="5080" indent="70485">
              <a:lnSpc>
                <a:spcPts val="1540"/>
              </a:lnSpc>
              <a:spcBef>
                <a:spcPts val="785"/>
              </a:spcBef>
            </a:pPr>
            <a:r>
              <a:rPr dirty="0" sz="1300" spc="35">
                <a:latin typeface="Arial"/>
                <a:cs typeface="Arial"/>
              </a:rPr>
              <a:t>Gas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 spc="-55">
                <a:latin typeface="Arial"/>
                <a:cs typeface="Arial"/>
              </a:rPr>
              <a:t>T</a:t>
            </a:r>
            <a:r>
              <a:rPr dirty="0" sz="1300" spc="40">
                <a:latin typeface="Arial"/>
                <a:cs typeface="Arial"/>
              </a:rPr>
              <a:t>emperature,</a:t>
            </a:r>
            <a:r>
              <a:rPr dirty="0" sz="1300" spc="45">
                <a:latin typeface="Arial"/>
                <a:cs typeface="Arial"/>
              </a:rPr>
              <a:t> Degrees</a:t>
            </a:r>
            <a:r>
              <a:rPr dirty="0" sz="1300" spc="75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Fahrenhe</a:t>
            </a:r>
            <a:r>
              <a:rPr dirty="0" sz="1300" spc="-45">
                <a:latin typeface="Arial"/>
                <a:cs typeface="Arial"/>
              </a:rPr>
              <a:t>i</a:t>
            </a:r>
            <a:r>
              <a:rPr dirty="0" sz="1300" spc="13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42379" y="5410044"/>
            <a:ext cx="41084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95">
                <a:latin typeface="Courier New"/>
                <a:cs typeface="Courier New"/>
              </a:rPr>
              <a:t>2</a:t>
            </a:r>
            <a:r>
              <a:rPr dirty="0" sz="1350" spc="-160">
                <a:latin typeface="Courier New"/>
                <a:cs typeface="Courier New"/>
              </a:rPr>
              <a:t>2</a:t>
            </a:r>
            <a:r>
              <a:rPr dirty="0" sz="1350" spc="-125">
                <a:latin typeface="Courier New"/>
                <a:cs typeface="Courier New"/>
              </a:rPr>
              <a:t>0</a:t>
            </a:r>
            <a:r>
              <a:rPr dirty="0" sz="1350" spc="160"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7272" y="2265218"/>
            <a:ext cx="3433156" cy="2552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42211" y="1666702"/>
            <a:ext cx="4522470" cy="0"/>
          </a:xfrm>
          <a:custGeom>
            <a:avLst/>
            <a:gdLst/>
            <a:ahLst/>
            <a:cxnLst/>
            <a:rect l="l" t="t" r="r" b="b"/>
            <a:pathLst>
              <a:path w="4522470" h="0">
                <a:moveTo>
                  <a:pt x="0" y="0"/>
                </a:moveTo>
                <a:lnTo>
                  <a:pt x="4522123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50523" y="1658388"/>
            <a:ext cx="0" cy="415925"/>
          </a:xfrm>
          <a:custGeom>
            <a:avLst/>
            <a:gdLst/>
            <a:ahLst/>
            <a:cxnLst/>
            <a:rect l="l" t="t" r="r" b="b"/>
            <a:pathLst>
              <a:path w="0" h="415925">
                <a:moveTo>
                  <a:pt x="0" y="415636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60177" y="1658388"/>
            <a:ext cx="0" cy="3142615"/>
          </a:xfrm>
          <a:custGeom>
            <a:avLst/>
            <a:gdLst/>
            <a:ahLst/>
            <a:cxnLst/>
            <a:rect l="l" t="t" r="r" b="b"/>
            <a:pathLst>
              <a:path w="0" h="3142615">
                <a:moveTo>
                  <a:pt x="0" y="3142211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50428" y="2240279"/>
            <a:ext cx="1118235" cy="0"/>
          </a:xfrm>
          <a:custGeom>
            <a:avLst/>
            <a:gdLst/>
            <a:ahLst/>
            <a:cxnLst/>
            <a:rect l="l" t="t" r="r" b="b"/>
            <a:pathLst>
              <a:path w="1118234" h="0">
                <a:moveTo>
                  <a:pt x="0" y="0"/>
                </a:moveTo>
                <a:lnTo>
                  <a:pt x="1118062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58000" y="2847108"/>
            <a:ext cx="810895" cy="0"/>
          </a:xfrm>
          <a:custGeom>
            <a:avLst/>
            <a:gdLst/>
            <a:ahLst/>
            <a:cxnLst/>
            <a:rect l="l" t="t" r="r" b="b"/>
            <a:pathLst>
              <a:path w="810895" h="0">
                <a:moveTo>
                  <a:pt x="0" y="0"/>
                </a:moveTo>
                <a:lnTo>
                  <a:pt x="810491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42211" y="5532120"/>
            <a:ext cx="4538980" cy="0"/>
          </a:xfrm>
          <a:custGeom>
            <a:avLst/>
            <a:gdLst/>
            <a:ahLst/>
            <a:cxnLst/>
            <a:rect l="l" t="t" r="r" b="b"/>
            <a:pathLst>
              <a:path w="4538980" h="0">
                <a:moveTo>
                  <a:pt x="0" y="0"/>
                </a:moveTo>
                <a:lnTo>
                  <a:pt x="4538748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18031" y="1601284"/>
            <a:ext cx="35687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75">
                <a:latin typeface="Courier New"/>
                <a:cs typeface="Courier New"/>
              </a:rPr>
              <a:t>1</a:t>
            </a:r>
            <a:r>
              <a:rPr dirty="0" sz="1500" spc="-260">
                <a:latin typeface="Courier New"/>
                <a:cs typeface="Courier New"/>
              </a:rPr>
              <a:t>0</a:t>
            </a:r>
            <a:r>
              <a:rPr dirty="0" sz="1500" spc="229"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6300" y="1724080"/>
            <a:ext cx="2766695" cy="648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750"/>
              </a:lnSpc>
            </a:pPr>
            <a:r>
              <a:rPr dirty="0" sz="1500" spc="10">
                <a:latin typeface="Arial"/>
                <a:cs typeface="Arial"/>
              </a:rPr>
              <a:t>Note:</a:t>
            </a:r>
            <a:endParaRPr sz="1500">
              <a:latin typeface="Arial"/>
              <a:cs typeface="Arial"/>
            </a:endParaRPr>
          </a:p>
          <a:p>
            <a:pPr marL="12700" marR="5080" indent="12065">
              <a:lnSpc>
                <a:spcPts val="1700"/>
              </a:lnSpc>
              <a:spcBef>
                <a:spcPts val="90"/>
              </a:spcBef>
            </a:pPr>
            <a:r>
              <a:rPr dirty="0" sz="1500" spc="10">
                <a:latin typeface="Arial"/>
                <a:cs typeface="Arial"/>
              </a:rPr>
              <a:t>Efficiencies</a:t>
            </a:r>
            <a:r>
              <a:rPr dirty="0" sz="1500" spc="50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are</a:t>
            </a:r>
            <a:r>
              <a:rPr dirty="0" sz="1500" spc="3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as</a:t>
            </a:r>
            <a:r>
              <a:rPr dirty="0" sz="1500" spc="60">
                <a:latin typeface="Arial"/>
                <a:cs typeface="Arial"/>
              </a:rPr>
              <a:t> </a:t>
            </a:r>
            <a:r>
              <a:rPr dirty="0" sz="1500" spc="25">
                <a:latin typeface="Arial"/>
                <a:cs typeface="Arial"/>
              </a:rPr>
              <a:t>shown</a:t>
            </a:r>
            <a:r>
              <a:rPr dirty="0" sz="1500" spc="5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only</a:t>
            </a:r>
            <a:r>
              <a:rPr dirty="0" sz="1500">
                <a:latin typeface="Arial"/>
                <a:cs typeface="Arial"/>
              </a:rPr>
              <a:t> </a:t>
            </a:r>
            <a:r>
              <a:rPr dirty="0" sz="1500" spc="25">
                <a:latin typeface="Arial"/>
                <a:cs typeface="Arial"/>
              </a:rPr>
              <a:t>when</a:t>
            </a:r>
            <a:r>
              <a:rPr dirty="0" sz="1500" spc="145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inject</a:t>
            </a:r>
            <a:r>
              <a:rPr dirty="0" sz="1500" spc="-20">
                <a:latin typeface="Arial"/>
                <a:cs typeface="Arial"/>
              </a:rPr>
              <a:t>i</a:t>
            </a:r>
            <a:r>
              <a:rPr dirty="0" sz="1500" spc="30">
                <a:latin typeface="Arial"/>
                <a:cs typeface="Arial"/>
              </a:rPr>
              <a:t>on</a:t>
            </a:r>
            <a:r>
              <a:rPr dirty="0" sz="1500" spc="40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occurs</a:t>
            </a:r>
            <a:r>
              <a:rPr dirty="0" sz="1500" spc="105">
                <a:latin typeface="Arial"/>
                <a:cs typeface="Arial"/>
              </a:rPr>
              <a:t> </a:t>
            </a:r>
            <a:r>
              <a:rPr dirty="0" sz="1500" spc="25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500" spc="55">
                <a:latin typeface="Arial"/>
                <a:cs typeface="Arial"/>
              </a:rPr>
              <a:t>n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proper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98237" y="2053022"/>
            <a:ext cx="280035" cy="727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0701" sz="2850" spc="-450">
                <a:latin typeface="Times New Roman"/>
                <a:cs typeface="Times New Roman"/>
              </a:rPr>
              <a:t>z</a:t>
            </a:r>
            <a:r>
              <a:rPr dirty="0" sz="1050" spc="685">
                <a:latin typeface="Arial"/>
                <a:cs typeface="Arial"/>
              </a:rPr>
              <a:t>N</a:t>
            </a:r>
            <a:endParaRPr sz="1050">
              <a:latin typeface="Arial"/>
              <a:cs typeface="Arial"/>
            </a:endParaRPr>
          </a:p>
          <a:p>
            <a:pPr marL="20955">
              <a:lnSpc>
                <a:spcPts val="1970"/>
              </a:lnSpc>
              <a:spcBef>
                <a:spcPts val="780"/>
              </a:spcBef>
            </a:pPr>
            <a:r>
              <a:rPr dirty="0" sz="1850" spc="-225">
                <a:latin typeface="Times New Roman"/>
                <a:cs typeface="Times New Roman"/>
              </a:rPr>
              <a:t>.....</a:t>
            </a:r>
            <a:endParaRPr sz="1850">
              <a:latin typeface="Times New Roman"/>
              <a:cs typeface="Times New Roman"/>
            </a:endParaRPr>
          </a:p>
          <a:p>
            <a:pPr marL="49530">
              <a:lnSpc>
                <a:spcPts val="1550"/>
              </a:lnSpc>
            </a:pPr>
            <a:r>
              <a:rPr dirty="0" sz="1500" spc="350">
                <a:latin typeface="Times New Roman"/>
                <a:cs typeface="Times New Roman"/>
              </a:rPr>
              <a:t>c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05314" y="2212270"/>
            <a:ext cx="26924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114">
                <a:latin typeface="Courier New"/>
                <a:cs typeface="Courier New"/>
              </a:rPr>
              <a:t>8</a:t>
            </a:r>
            <a:r>
              <a:rPr dirty="0" sz="1500" spc="229"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300" y="2372472"/>
            <a:ext cx="174371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temperature</a:t>
            </a:r>
            <a:r>
              <a:rPr dirty="0" sz="1500" spc="190">
                <a:latin typeface="Arial"/>
                <a:cs typeface="Arial"/>
              </a:rPr>
              <a:t> </a:t>
            </a:r>
            <a:r>
              <a:rPr dirty="0" sz="1500" spc="30">
                <a:latin typeface="Arial"/>
                <a:cs typeface="Arial"/>
              </a:rPr>
              <a:t>rang</a:t>
            </a:r>
            <a:r>
              <a:rPr dirty="0" sz="1500" spc="95">
                <a:latin typeface="Arial"/>
                <a:cs typeface="Arial"/>
              </a:rPr>
              <a:t>e</a:t>
            </a:r>
            <a:r>
              <a:rPr dirty="0" sz="1500" spc="114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5645" y="2729521"/>
            <a:ext cx="157480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425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05314" y="2819098"/>
            <a:ext cx="26924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120">
                <a:latin typeface="Courier New"/>
                <a:cs typeface="Courier New"/>
              </a:rPr>
              <a:t>6</a:t>
            </a:r>
            <a:r>
              <a:rPr dirty="0" sz="1500" spc="229"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06551" y="2774198"/>
            <a:ext cx="178435" cy="26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spc="-225">
                <a:latin typeface="Times New Roman"/>
                <a:cs typeface="Times New Roman"/>
              </a:rPr>
              <a:t>.....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98237" y="2977514"/>
            <a:ext cx="241300" cy="8426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9525">
              <a:lnSpc>
                <a:spcPts val="875"/>
              </a:lnSpc>
            </a:pPr>
            <a:r>
              <a:rPr dirty="0" sz="750" spc="90">
                <a:latin typeface="Arial"/>
                <a:cs typeface="Arial"/>
              </a:rPr>
              <a:t>(</a:t>
            </a:r>
            <a:r>
              <a:rPr dirty="0" sz="750" spc="75">
                <a:latin typeface="Arial"/>
                <a:cs typeface="Arial"/>
              </a:rPr>
              <a:t>.</a:t>
            </a:r>
            <a:r>
              <a:rPr dirty="0" sz="750" spc="90"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  <a:p>
            <a:pPr marL="53975">
              <a:lnSpc>
                <a:spcPts val="950"/>
              </a:lnSpc>
            </a:pPr>
            <a:r>
              <a:rPr dirty="0" sz="950" spc="-140">
                <a:latin typeface="Times New Roman"/>
                <a:cs typeface="Times New Roman"/>
              </a:rPr>
              <a:t>:::::s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1060"/>
              </a:lnSpc>
            </a:pPr>
            <a:r>
              <a:rPr dirty="0" sz="1150" spc="135">
                <a:latin typeface="Times New Roman"/>
                <a:cs typeface="Times New Roman"/>
              </a:rPr>
              <a:t>'tl</a:t>
            </a:r>
            <a:endParaRPr sz="1150">
              <a:latin typeface="Times New Roman"/>
              <a:cs typeface="Times New Roman"/>
            </a:endParaRPr>
          </a:p>
          <a:p>
            <a:pPr marL="49530">
              <a:lnSpc>
                <a:spcPts val="670"/>
              </a:lnSpc>
            </a:pPr>
            <a:r>
              <a:rPr dirty="0" sz="800" spc="45">
                <a:latin typeface="Times New Roman"/>
                <a:cs typeface="Times New Roman"/>
              </a:rPr>
              <a:t>Q)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1355"/>
              </a:lnSpc>
            </a:pPr>
            <a:r>
              <a:rPr dirty="0" sz="1350" spc="-145">
                <a:latin typeface="Arial"/>
                <a:cs typeface="Arial"/>
              </a:rPr>
              <a:t>D::</a:t>
            </a:r>
            <a:endParaRPr sz="1350">
              <a:latin typeface="Arial"/>
              <a:cs typeface="Arial"/>
            </a:endParaRPr>
          </a:p>
          <a:p>
            <a:pPr algn="ctr" marL="107950">
              <a:lnSpc>
                <a:spcPts val="1670"/>
              </a:lnSpc>
            </a:pPr>
            <a:r>
              <a:rPr dirty="0" sz="1500" spc="-434">
                <a:latin typeface="Times New Roman"/>
                <a:cs typeface="Times New Roman"/>
              </a:rPr>
              <a:t>&gt;&lt;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01157" y="3430084"/>
            <a:ext cx="27368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85">
                <a:latin typeface="Courier New"/>
                <a:cs typeface="Courier New"/>
              </a:rPr>
              <a:t>4</a:t>
            </a:r>
            <a:r>
              <a:rPr dirty="0" sz="1500" spc="229"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94082" y="3736835"/>
            <a:ext cx="20383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65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8237" y="3833117"/>
            <a:ext cx="186055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409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01157" y="4041070"/>
            <a:ext cx="27368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85">
                <a:latin typeface="Courier New"/>
                <a:cs typeface="Courier New"/>
              </a:rPr>
              <a:t>2</a:t>
            </a:r>
            <a:r>
              <a:rPr dirty="0" sz="1500" spc="229"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05067" y="4652055"/>
            <a:ext cx="5024120" cy="145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4998085" algn="l"/>
              </a:tabLst>
            </a:pPr>
            <a:r>
              <a:rPr dirty="0" sz="1500" spc="229" u="sng">
                <a:latin typeface="Courier New"/>
                <a:cs typeface="Courier New"/>
              </a:rPr>
              <a:t>0</a:t>
            </a:r>
            <a:r>
              <a:rPr dirty="0" sz="1500" spc="229" u="sng">
                <a:latin typeface="Courier New"/>
                <a:cs typeface="Courier New"/>
              </a:rPr>
              <a:t> 	</a:t>
            </a:r>
            <a:endParaRPr sz="1500">
              <a:latin typeface="Courier New"/>
              <a:cs typeface="Courier New"/>
            </a:endParaRPr>
          </a:p>
          <a:p>
            <a:pPr marL="818515">
              <a:lnSpc>
                <a:spcPct val="100000"/>
              </a:lnSpc>
              <a:spcBef>
                <a:spcPts val="30"/>
              </a:spcBef>
              <a:tabLst>
                <a:tab pos="1591945" algn="l"/>
                <a:tab pos="2360930" algn="l"/>
                <a:tab pos="3129915" algn="l"/>
                <a:tab pos="3907154" algn="l"/>
                <a:tab pos="4675505" algn="l"/>
              </a:tabLst>
            </a:pPr>
            <a:r>
              <a:rPr dirty="0" sz="1500" spc="-85">
                <a:latin typeface="Courier New"/>
                <a:cs typeface="Courier New"/>
              </a:rPr>
              <a:t>0</a:t>
            </a:r>
            <a:r>
              <a:rPr dirty="0" sz="1500" spc="-610">
                <a:latin typeface="Courier New"/>
                <a:cs typeface="Courier New"/>
              </a:rPr>
              <a:t>.</a:t>
            </a:r>
            <a:r>
              <a:rPr dirty="0" sz="1500" spc="180">
                <a:latin typeface="Courier New"/>
                <a:cs typeface="Courier New"/>
              </a:rPr>
              <a:t>2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20">
                <a:latin typeface="Courier New"/>
                <a:cs typeface="Courier New"/>
              </a:rPr>
              <a:t>0</a:t>
            </a:r>
            <a:r>
              <a:rPr dirty="0" sz="1500" spc="-610">
                <a:latin typeface="Courier New"/>
                <a:cs typeface="Courier New"/>
              </a:rPr>
              <a:t>.</a:t>
            </a:r>
            <a:r>
              <a:rPr dirty="0" sz="1500" spc="229">
                <a:latin typeface="Courier New"/>
                <a:cs typeface="Courier New"/>
              </a:rPr>
              <a:t>4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85">
                <a:latin typeface="Courier New"/>
                <a:cs typeface="Courier New"/>
              </a:rPr>
              <a:t>0</a:t>
            </a:r>
            <a:r>
              <a:rPr dirty="0" sz="1500" spc="-575">
                <a:latin typeface="Courier New"/>
                <a:cs typeface="Courier New"/>
              </a:rPr>
              <a:t>.</a:t>
            </a:r>
            <a:r>
              <a:rPr dirty="0" sz="1500" spc="170">
                <a:latin typeface="Courier New"/>
                <a:cs typeface="Courier New"/>
              </a:rPr>
              <a:t>6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85">
                <a:latin typeface="Courier New"/>
                <a:cs typeface="Courier New"/>
              </a:rPr>
              <a:t>0</a:t>
            </a:r>
            <a:r>
              <a:rPr dirty="0" sz="1500" spc="-575">
                <a:latin typeface="Courier New"/>
                <a:cs typeface="Courier New"/>
              </a:rPr>
              <a:t>.</a:t>
            </a:r>
            <a:r>
              <a:rPr dirty="0" sz="1500" spc="125">
                <a:latin typeface="Courier New"/>
                <a:cs typeface="Courier New"/>
              </a:rPr>
              <a:t>8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50">
                <a:latin typeface="Courier New"/>
                <a:cs typeface="Courier New"/>
              </a:rPr>
              <a:t>1</a:t>
            </a:r>
            <a:r>
              <a:rPr dirty="0" sz="1500" spc="-575">
                <a:latin typeface="Courier New"/>
                <a:cs typeface="Courier New"/>
              </a:rPr>
              <a:t>.</a:t>
            </a:r>
            <a:r>
              <a:rPr dirty="0" sz="1500" spc="125">
                <a:latin typeface="Courier New"/>
                <a:cs typeface="Courier New"/>
              </a:rPr>
              <a:t>0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20">
                <a:latin typeface="Courier New"/>
                <a:cs typeface="Courier New"/>
              </a:rPr>
              <a:t>1</a:t>
            </a:r>
            <a:r>
              <a:rPr dirty="0" sz="1500" spc="-610">
                <a:latin typeface="Courier New"/>
                <a:cs typeface="Courier New"/>
              </a:rPr>
              <a:t>.</a:t>
            </a:r>
            <a:r>
              <a:rPr dirty="0" sz="1500" spc="180"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algn="ctr" marL="106680">
              <a:lnSpc>
                <a:spcPct val="100000"/>
              </a:lnSpc>
              <a:spcBef>
                <a:spcPts val="340"/>
              </a:spcBef>
            </a:pPr>
            <a:r>
              <a:rPr dirty="0" sz="1550" spc="25">
                <a:latin typeface="Arial"/>
                <a:cs typeface="Arial"/>
              </a:rPr>
              <a:t>Urea</a:t>
            </a:r>
            <a:r>
              <a:rPr dirty="0" sz="1550" spc="-95">
                <a:latin typeface="Arial"/>
                <a:cs typeface="Arial"/>
              </a:rPr>
              <a:t> </a:t>
            </a:r>
            <a:r>
              <a:rPr dirty="0" sz="1550" spc="75" i="1">
                <a:latin typeface="Arial"/>
                <a:cs typeface="Arial"/>
              </a:rPr>
              <a:t>I</a:t>
            </a:r>
            <a:r>
              <a:rPr dirty="0" sz="1550" spc="5" i="1">
                <a:latin typeface="Arial"/>
                <a:cs typeface="Arial"/>
              </a:rPr>
              <a:t> </a:t>
            </a:r>
            <a:r>
              <a:rPr dirty="0" sz="1550" spc="30">
                <a:latin typeface="Arial"/>
                <a:cs typeface="Arial"/>
              </a:rPr>
              <a:t>NOx</a:t>
            </a:r>
            <a:r>
              <a:rPr dirty="0" sz="1550" spc="40">
                <a:latin typeface="Arial"/>
                <a:cs typeface="Arial"/>
              </a:rPr>
              <a:t> </a:t>
            </a:r>
            <a:r>
              <a:rPr dirty="0" sz="1550" spc="60">
                <a:latin typeface="Arial"/>
                <a:cs typeface="Arial"/>
              </a:rPr>
              <a:t>Mo</a:t>
            </a:r>
            <a:r>
              <a:rPr dirty="0" sz="1550" spc="-45">
                <a:latin typeface="Arial"/>
                <a:cs typeface="Arial"/>
              </a:rPr>
              <a:t>l</a:t>
            </a:r>
            <a:r>
              <a:rPr dirty="0" sz="1550" spc="65">
                <a:latin typeface="Arial"/>
                <a:cs typeface="Arial"/>
              </a:rPr>
              <a:t>ar</a:t>
            </a:r>
            <a:r>
              <a:rPr dirty="0" sz="1550" spc="45">
                <a:latin typeface="Arial"/>
                <a:cs typeface="Arial"/>
              </a:rPr>
              <a:t> </a:t>
            </a:r>
            <a:r>
              <a:rPr dirty="0" sz="1550" spc="45">
                <a:latin typeface="Arial"/>
                <a:cs typeface="Arial"/>
              </a:rPr>
              <a:t>Rat</a:t>
            </a:r>
            <a:r>
              <a:rPr dirty="0" sz="1550" spc="-15">
                <a:latin typeface="Arial"/>
                <a:cs typeface="Arial"/>
              </a:rPr>
              <a:t>i</a:t>
            </a:r>
            <a:r>
              <a:rPr dirty="0" sz="1550" spc="15">
                <a:latin typeface="Arial"/>
                <a:cs typeface="Arial"/>
              </a:rPr>
              <a:t>o</a:t>
            </a:r>
            <a:r>
              <a:rPr dirty="0" sz="1550" spc="155"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400">
              <a:latin typeface="Times New Roman"/>
              <a:cs typeface="Times New Roman"/>
            </a:endParaRPr>
          </a:p>
          <a:p>
            <a:pPr marL="818515">
              <a:lnSpc>
                <a:spcPct val="100000"/>
              </a:lnSpc>
              <a:tabLst>
                <a:tab pos="1595755" algn="l"/>
                <a:tab pos="2372995" algn="l"/>
                <a:tab pos="3138170" algn="l"/>
                <a:tab pos="3898265" algn="l"/>
                <a:tab pos="4671695" algn="l"/>
              </a:tabLst>
            </a:pPr>
            <a:r>
              <a:rPr dirty="0" sz="1500" spc="-50">
                <a:latin typeface="Courier New"/>
                <a:cs typeface="Courier New"/>
              </a:rPr>
              <a:t>0</a:t>
            </a:r>
            <a:r>
              <a:rPr dirty="0" sz="1500" spc="-575">
                <a:latin typeface="Courier New"/>
                <a:cs typeface="Courier New"/>
              </a:rPr>
              <a:t>.</a:t>
            </a:r>
            <a:r>
              <a:rPr dirty="0" sz="1500" spc="285">
                <a:latin typeface="Courier New"/>
                <a:cs typeface="Courier New"/>
              </a:rPr>
              <a:t>4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20">
                <a:latin typeface="Courier New"/>
                <a:cs typeface="Courier New"/>
              </a:rPr>
              <a:t>0</a:t>
            </a:r>
            <a:r>
              <a:rPr dirty="0" sz="1500" spc="-540">
                <a:latin typeface="Courier New"/>
                <a:cs typeface="Courier New"/>
              </a:rPr>
              <a:t>.</a:t>
            </a:r>
            <a:r>
              <a:rPr dirty="0" sz="1500" spc="180">
                <a:latin typeface="Courier New"/>
                <a:cs typeface="Courier New"/>
              </a:rPr>
              <a:t>8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85">
                <a:latin typeface="Courier New"/>
                <a:cs typeface="Courier New"/>
              </a:rPr>
              <a:t>1</a:t>
            </a:r>
            <a:r>
              <a:rPr dirty="0" sz="1500" spc="-540">
                <a:latin typeface="Courier New"/>
                <a:cs typeface="Courier New"/>
              </a:rPr>
              <a:t>.</a:t>
            </a:r>
            <a:r>
              <a:rPr dirty="0" sz="1500" spc="70">
                <a:latin typeface="Courier New"/>
                <a:cs typeface="Courier New"/>
              </a:rPr>
              <a:t>2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114">
                <a:latin typeface="Courier New"/>
                <a:cs typeface="Courier New"/>
              </a:rPr>
              <a:t>1</a:t>
            </a:r>
            <a:r>
              <a:rPr dirty="0" sz="1500" spc="-540">
                <a:latin typeface="Courier New"/>
                <a:cs typeface="Courier New"/>
              </a:rPr>
              <a:t>.</a:t>
            </a:r>
            <a:r>
              <a:rPr dirty="0" sz="1500" spc="170">
                <a:latin typeface="Courier New"/>
                <a:cs typeface="Courier New"/>
              </a:rPr>
              <a:t>6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50">
                <a:latin typeface="Courier New"/>
                <a:cs typeface="Courier New"/>
              </a:rPr>
              <a:t>2</a:t>
            </a:r>
            <a:r>
              <a:rPr dirty="0" sz="1500" spc="-540">
                <a:latin typeface="Courier New"/>
                <a:cs typeface="Courier New"/>
              </a:rPr>
              <a:t>.</a:t>
            </a:r>
            <a:r>
              <a:rPr dirty="0" sz="1500" spc="125">
                <a:latin typeface="Courier New"/>
                <a:cs typeface="Courier New"/>
              </a:rPr>
              <a:t>0</a:t>
            </a:r>
            <a:r>
              <a:rPr dirty="0" sz="1500">
                <a:latin typeface="Courier New"/>
                <a:cs typeface="Courier New"/>
              </a:rPr>
              <a:t>	</a:t>
            </a:r>
            <a:r>
              <a:rPr dirty="0" sz="1500" spc="-85">
                <a:latin typeface="Courier New"/>
                <a:cs typeface="Courier New"/>
              </a:rPr>
              <a:t>2</a:t>
            </a:r>
            <a:r>
              <a:rPr dirty="0" sz="1500" spc="-575">
                <a:latin typeface="Courier New"/>
                <a:cs typeface="Courier New"/>
              </a:rPr>
              <a:t>.</a:t>
            </a:r>
            <a:r>
              <a:rPr dirty="0" sz="1500" spc="229"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algn="ctr" marL="104775">
              <a:lnSpc>
                <a:spcPct val="100000"/>
              </a:lnSpc>
              <a:spcBef>
                <a:spcPts val="540"/>
              </a:spcBef>
            </a:pPr>
            <a:r>
              <a:rPr dirty="0" sz="1550">
                <a:latin typeface="Arial"/>
                <a:cs typeface="Arial"/>
              </a:rPr>
              <a:t>NH3</a:t>
            </a:r>
            <a:r>
              <a:rPr dirty="0" sz="1550" spc="-95">
                <a:latin typeface="Arial"/>
                <a:cs typeface="Arial"/>
              </a:rPr>
              <a:t> </a:t>
            </a:r>
            <a:r>
              <a:rPr dirty="0" sz="1550" spc="75" i="1">
                <a:latin typeface="Arial"/>
                <a:cs typeface="Arial"/>
              </a:rPr>
              <a:t>I</a:t>
            </a:r>
            <a:r>
              <a:rPr dirty="0" sz="1550" spc="40" i="1">
                <a:latin typeface="Arial"/>
                <a:cs typeface="Arial"/>
              </a:rPr>
              <a:t> </a:t>
            </a:r>
            <a:r>
              <a:rPr dirty="0" sz="1550" spc="20">
                <a:latin typeface="Arial"/>
                <a:cs typeface="Arial"/>
              </a:rPr>
              <a:t>NOx</a:t>
            </a:r>
            <a:r>
              <a:rPr dirty="0" sz="1550" spc="40">
                <a:latin typeface="Arial"/>
                <a:cs typeface="Arial"/>
              </a:rPr>
              <a:t> </a:t>
            </a:r>
            <a:r>
              <a:rPr dirty="0" sz="1550" spc="75">
                <a:latin typeface="Arial"/>
                <a:cs typeface="Arial"/>
              </a:rPr>
              <a:t>Mo</a:t>
            </a:r>
            <a:r>
              <a:rPr dirty="0" sz="1550" spc="-35">
                <a:latin typeface="Arial"/>
                <a:cs typeface="Arial"/>
              </a:rPr>
              <a:t>l</a:t>
            </a:r>
            <a:r>
              <a:rPr dirty="0" sz="1550" spc="55">
                <a:latin typeface="Arial"/>
                <a:cs typeface="Arial"/>
              </a:rPr>
              <a:t>ar</a:t>
            </a:r>
            <a:r>
              <a:rPr dirty="0" sz="1550" spc="75">
                <a:latin typeface="Arial"/>
                <a:cs typeface="Arial"/>
              </a:rPr>
              <a:t> </a:t>
            </a:r>
            <a:r>
              <a:rPr dirty="0" sz="1550" spc="40">
                <a:latin typeface="Arial"/>
                <a:cs typeface="Arial"/>
              </a:rPr>
              <a:t>Rat</a:t>
            </a:r>
            <a:r>
              <a:rPr dirty="0" sz="1550" spc="-25">
                <a:latin typeface="Arial"/>
                <a:cs typeface="Arial"/>
              </a:rPr>
              <a:t>i</a:t>
            </a:r>
            <a:r>
              <a:rPr dirty="0" sz="1550" spc="95">
                <a:latin typeface="Arial"/>
                <a:cs typeface="Arial"/>
              </a:rPr>
              <a:t>os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1485" y="1024659"/>
            <a:ext cx="6612890" cy="688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91895" algn="l"/>
              </a:tabLst>
            </a:pP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Redu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w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th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5">
                <a:latin typeface="Arial"/>
                <a:cs typeface="Arial"/>
              </a:rPr>
              <a:t>N</a:t>
            </a:r>
            <a:r>
              <a:rPr dirty="0" sz="4400">
                <a:latin typeface="Arial"/>
                <a:cs typeface="Arial"/>
              </a:rPr>
              <a:t>CR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7913" y="2765115"/>
            <a:ext cx="5798820" cy="920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icie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 SN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sys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-6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8538" rIns="0" bIns="0" rtlCol="0" vert="horz">
            <a:spAutoFit/>
          </a:bodyPr>
          <a:lstStyle/>
          <a:p>
            <a:pPr marL="1403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iv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Cata</a:t>
            </a:r>
            <a:r>
              <a:rPr dirty="0" spc="5">
                <a:latin typeface="Arial"/>
                <a:cs typeface="Arial"/>
              </a:rPr>
              <a:t>ly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c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Redu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</a:p>
        </p:txBody>
      </p:sp>
      <p:sp>
        <p:nvSpPr>
          <p:cNvPr id="3" name="object 3"/>
          <p:cNvSpPr/>
          <p:nvPr/>
        </p:nvSpPr>
        <p:spPr>
          <a:xfrm>
            <a:off x="1749564" y="1978139"/>
            <a:ext cx="6534886" cy="481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512" y="2514600"/>
            <a:ext cx="8915400" cy="2362200"/>
          </a:xfrm>
          <a:custGeom>
            <a:avLst/>
            <a:gdLst/>
            <a:ahLst/>
            <a:cxnLst/>
            <a:rect l="l" t="t" r="r" b="b"/>
            <a:pathLst>
              <a:path w="8915400" h="2362200">
                <a:moveTo>
                  <a:pt x="0" y="0"/>
                </a:moveTo>
                <a:lnTo>
                  <a:pt x="8915400" y="0"/>
                </a:lnTo>
                <a:lnTo>
                  <a:pt x="89154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3941" y="2510154"/>
            <a:ext cx="8924925" cy="2372995"/>
          </a:xfrm>
          <a:custGeom>
            <a:avLst/>
            <a:gdLst/>
            <a:ahLst/>
            <a:cxnLst/>
            <a:rect l="l" t="t" r="r" b="b"/>
            <a:pathLst>
              <a:path w="8924925" h="2372995">
                <a:moveTo>
                  <a:pt x="8924417" y="0"/>
                </a:moveTo>
                <a:lnTo>
                  <a:pt x="0" y="0"/>
                </a:lnTo>
                <a:lnTo>
                  <a:pt x="0" y="2372741"/>
                </a:lnTo>
                <a:lnTo>
                  <a:pt x="8924417" y="2372741"/>
                </a:lnTo>
                <a:lnTo>
                  <a:pt x="8924417" y="2366645"/>
                </a:lnTo>
                <a:lnTo>
                  <a:pt x="9143" y="2366645"/>
                </a:lnTo>
                <a:lnTo>
                  <a:pt x="4571" y="2362200"/>
                </a:lnTo>
                <a:lnTo>
                  <a:pt x="9143" y="2362200"/>
                </a:lnTo>
                <a:lnTo>
                  <a:pt x="9143" y="10668"/>
                </a:lnTo>
                <a:lnTo>
                  <a:pt x="4571" y="10668"/>
                </a:lnTo>
                <a:lnTo>
                  <a:pt x="9143" y="4445"/>
                </a:lnTo>
                <a:lnTo>
                  <a:pt x="8924417" y="4445"/>
                </a:lnTo>
                <a:lnTo>
                  <a:pt x="8924417" y="0"/>
                </a:lnTo>
                <a:close/>
              </a:path>
              <a:path w="8924925" h="2372995">
                <a:moveTo>
                  <a:pt x="9143" y="2362200"/>
                </a:moveTo>
                <a:lnTo>
                  <a:pt x="4571" y="2362200"/>
                </a:lnTo>
                <a:lnTo>
                  <a:pt x="9143" y="2366645"/>
                </a:lnTo>
                <a:lnTo>
                  <a:pt x="9143" y="2362200"/>
                </a:lnTo>
                <a:close/>
              </a:path>
              <a:path w="8924925" h="2372995">
                <a:moveTo>
                  <a:pt x="8915400" y="2362200"/>
                </a:moveTo>
                <a:lnTo>
                  <a:pt x="9143" y="2362200"/>
                </a:lnTo>
                <a:lnTo>
                  <a:pt x="9143" y="2366645"/>
                </a:lnTo>
                <a:lnTo>
                  <a:pt x="8915400" y="2366645"/>
                </a:lnTo>
                <a:lnTo>
                  <a:pt x="8915400" y="2362200"/>
                </a:lnTo>
                <a:close/>
              </a:path>
              <a:path w="8924925" h="2372995">
                <a:moveTo>
                  <a:pt x="8915400" y="4445"/>
                </a:moveTo>
                <a:lnTo>
                  <a:pt x="8915400" y="2366645"/>
                </a:lnTo>
                <a:lnTo>
                  <a:pt x="8919972" y="2362200"/>
                </a:lnTo>
                <a:lnTo>
                  <a:pt x="8924417" y="2362200"/>
                </a:lnTo>
                <a:lnTo>
                  <a:pt x="8924417" y="10668"/>
                </a:lnTo>
                <a:lnTo>
                  <a:pt x="8919972" y="10668"/>
                </a:lnTo>
                <a:lnTo>
                  <a:pt x="8915400" y="4445"/>
                </a:lnTo>
                <a:close/>
              </a:path>
              <a:path w="8924925" h="2372995">
                <a:moveTo>
                  <a:pt x="8924417" y="2362200"/>
                </a:moveTo>
                <a:lnTo>
                  <a:pt x="8919972" y="2362200"/>
                </a:lnTo>
                <a:lnTo>
                  <a:pt x="8915400" y="2366645"/>
                </a:lnTo>
                <a:lnTo>
                  <a:pt x="8924417" y="2366645"/>
                </a:lnTo>
                <a:lnTo>
                  <a:pt x="8924417" y="2362200"/>
                </a:lnTo>
                <a:close/>
              </a:path>
              <a:path w="8924925" h="2372995">
                <a:moveTo>
                  <a:pt x="9143" y="4445"/>
                </a:moveTo>
                <a:lnTo>
                  <a:pt x="4571" y="10668"/>
                </a:lnTo>
                <a:lnTo>
                  <a:pt x="9143" y="10668"/>
                </a:lnTo>
                <a:lnTo>
                  <a:pt x="9143" y="4445"/>
                </a:lnTo>
                <a:close/>
              </a:path>
              <a:path w="8924925" h="2372995">
                <a:moveTo>
                  <a:pt x="8915400" y="4445"/>
                </a:moveTo>
                <a:lnTo>
                  <a:pt x="9143" y="4445"/>
                </a:lnTo>
                <a:lnTo>
                  <a:pt x="9143" y="10668"/>
                </a:lnTo>
                <a:lnTo>
                  <a:pt x="8915400" y="10668"/>
                </a:lnTo>
                <a:lnTo>
                  <a:pt x="8915400" y="4445"/>
                </a:lnTo>
                <a:close/>
              </a:path>
              <a:path w="8924925" h="2372995">
                <a:moveTo>
                  <a:pt x="8924417" y="4445"/>
                </a:moveTo>
                <a:lnTo>
                  <a:pt x="8915400" y="4445"/>
                </a:lnTo>
                <a:lnTo>
                  <a:pt x="8919972" y="10668"/>
                </a:lnTo>
                <a:lnTo>
                  <a:pt x="8924417" y="10668"/>
                </a:lnTo>
                <a:lnTo>
                  <a:pt x="8924417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850389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ons</a:t>
            </a:r>
          </a:p>
        </p:txBody>
      </p:sp>
      <p:sp>
        <p:nvSpPr>
          <p:cNvPr id="5" name="object 5"/>
          <p:cNvSpPr/>
          <p:nvPr/>
        </p:nvSpPr>
        <p:spPr>
          <a:xfrm>
            <a:off x="531850" y="2663939"/>
            <a:ext cx="8970264" cy="786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7595" y="3881602"/>
            <a:ext cx="8828532" cy="720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213864" y="5581149"/>
            <a:ext cx="5565775" cy="406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70629" algn="l"/>
              </a:tabLst>
            </a:pPr>
            <a:r>
              <a:rPr dirty="0" sz="3000" spc="-229" b="1">
                <a:latin typeface="Arial"/>
                <a:cs typeface="Arial"/>
              </a:rPr>
              <a:t>T</a:t>
            </a:r>
            <a:r>
              <a:rPr dirty="0" sz="3000" b="1">
                <a:latin typeface="Arial"/>
                <a:cs typeface="Arial"/>
              </a:rPr>
              <a:t>empe</a:t>
            </a:r>
            <a:r>
              <a:rPr dirty="0" sz="3000" spc="-10" b="1">
                <a:latin typeface="Arial"/>
                <a:cs typeface="Arial"/>
              </a:rPr>
              <a:t>r</a:t>
            </a:r>
            <a:r>
              <a:rPr dirty="0" sz="3000" b="1">
                <a:latin typeface="Arial"/>
                <a:cs typeface="Arial"/>
              </a:rPr>
              <a:t>a</a:t>
            </a:r>
            <a:r>
              <a:rPr dirty="0" sz="3000" spc="-10" b="1">
                <a:latin typeface="Arial"/>
                <a:cs typeface="Arial"/>
              </a:rPr>
              <a:t>t</a:t>
            </a:r>
            <a:r>
              <a:rPr dirty="0" sz="3000" b="1">
                <a:latin typeface="Arial"/>
                <a:cs typeface="Arial"/>
              </a:rPr>
              <a:t>ure </a:t>
            </a:r>
            <a:r>
              <a:rPr dirty="0" sz="3000" spc="-10" b="1">
                <a:latin typeface="Arial"/>
                <a:cs typeface="Arial"/>
              </a:rPr>
              <a:t>r</a:t>
            </a:r>
            <a:r>
              <a:rPr dirty="0" sz="3000" b="1">
                <a:latin typeface="Arial"/>
                <a:cs typeface="Arial"/>
              </a:rPr>
              <a:t>a</a:t>
            </a:r>
            <a:r>
              <a:rPr dirty="0" sz="3000" spc="-5" b="1">
                <a:latin typeface="Arial"/>
                <a:cs typeface="Arial"/>
              </a:rPr>
              <a:t>n</a:t>
            </a:r>
            <a:r>
              <a:rPr dirty="0" sz="3000" b="1">
                <a:latin typeface="Arial"/>
                <a:cs typeface="Arial"/>
              </a:rPr>
              <a:t>ge:	550-</a:t>
            </a:r>
            <a:r>
              <a:rPr dirty="0" sz="3000" spc="-10" b="1">
                <a:latin typeface="Arial"/>
                <a:cs typeface="Arial"/>
              </a:rPr>
              <a:t>7</a:t>
            </a:r>
            <a:r>
              <a:rPr dirty="0" sz="3000" b="1">
                <a:latin typeface="Arial"/>
                <a:cs typeface="Arial"/>
              </a:rPr>
              <a:t>5</a:t>
            </a:r>
            <a:r>
              <a:rPr dirty="0" sz="3000" spc="-10" b="1">
                <a:latin typeface="Arial"/>
                <a:cs typeface="Arial"/>
              </a:rPr>
              <a:t>0</a:t>
            </a:r>
            <a:r>
              <a:rPr dirty="0" sz="3000" b="1">
                <a:latin typeface="Arial"/>
                <a:cs typeface="Arial"/>
              </a:rPr>
              <a:t>°F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164" y="1824240"/>
            <a:ext cx="8388096" cy="4544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496" rIns="0" bIns="0" rtlCol="0" vert="horz">
            <a:spAutoFit/>
          </a:bodyPr>
          <a:lstStyle/>
          <a:p>
            <a:pPr marL="163258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Th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rmal</a:t>
            </a:r>
            <a:r>
              <a:rPr dirty="0" spc="-10">
                <a:latin typeface="Arial"/>
                <a:cs typeface="Arial"/>
              </a:rPr>
              <a:t> O</a:t>
            </a:r>
            <a:r>
              <a:rPr dirty="0" spc="5">
                <a:latin typeface="Arial"/>
                <a:cs typeface="Arial"/>
              </a:rPr>
              <a:t>xi</a:t>
            </a:r>
            <a:r>
              <a:rPr dirty="0">
                <a:latin typeface="Arial"/>
                <a:cs typeface="Arial"/>
              </a:rPr>
              <a:t>d</a:t>
            </a:r>
            <a:r>
              <a:rPr dirty="0" spc="5">
                <a:latin typeface="Arial"/>
                <a:cs typeface="Arial"/>
              </a:rPr>
              <a:t>iz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462" y="1753985"/>
            <a:ext cx="6271953" cy="3491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4840" y="5764876"/>
            <a:ext cx="1246909" cy="211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11202" y="2579050"/>
            <a:ext cx="23431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25">
                <a:solidFill>
                  <a:srgbClr val="505050"/>
                </a:solidFill>
                <a:latin typeface="Courier New"/>
                <a:cs typeface="Courier New"/>
              </a:rPr>
              <a:t>8</a:t>
            </a:r>
            <a:r>
              <a:rPr dirty="0" sz="1400" spc="80">
                <a:solidFill>
                  <a:srgbClr val="505050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5442" y="2689088"/>
            <a:ext cx="14097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325">
                <a:solidFill>
                  <a:srgbClr val="505050"/>
                </a:solidFill>
                <a:latin typeface="Times New Roman"/>
                <a:cs typeface="Times New Roman"/>
              </a:rPr>
              <a:t>c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5442" y="2821749"/>
            <a:ext cx="150495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430">
                <a:solidFill>
                  <a:srgbClr val="505050"/>
                </a:solidFill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2191" y="2903922"/>
            <a:ext cx="17399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155">
                <a:solidFill>
                  <a:srgbClr val="505050"/>
                </a:solidFill>
                <a:latin typeface="Times New Roman"/>
                <a:cs typeface="Times New Roman"/>
              </a:rPr>
              <a:t>:.;:::;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2191" y="3045506"/>
            <a:ext cx="176530" cy="361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720">
              <a:lnSpc>
                <a:spcPts val="735"/>
              </a:lnSpc>
            </a:pPr>
            <a:r>
              <a:rPr dirty="0" sz="700" spc="90">
                <a:solidFill>
                  <a:srgbClr val="505050"/>
                </a:solidFill>
                <a:latin typeface="Times New Roman"/>
                <a:cs typeface="Times New Roman"/>
              </a:rPr>
              <a:t>(.)</a:t>
            </a:r>
            <a:endParaRPr sz="700">
              <a:latin typeface="Times New Roman"/>
              <a:cs typeface="Times New Roman"/>
            </a:endParaRPr>
          </a:p>
          <a:p>
            <a:pPr marL="49530">
              <a:lnSpc>
                <a:spcPts val="1035"/>
              </a:lnSpc>
            </a:pPr>
            <a:r>
              <a:rPr dirty="0" sz="1050" spc="-145">
                <a:solidFill>
                  <a:srgbClr val="505050"/>
                </a:solidFill>
                <a:latin typeface="Times New Roman"/>
                <a:cs typeface="Times New Roman"/>
              </a:rPr>
              <a:t>::::s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1019"/>
              </a:lnSpc>
            </a:pPr>
            <a:r>
              <a:rPr dirty="0" sz="950" spc="-35">
                <a:solidFill>
                  <a:srgbClr val="505050"/>
                </a:solidFill>
                <a:latin typeface="Arial"/>
                <a:cs typeface="Arial"/>
              </a:rPr>
              <a:t>'"O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2191" y="3365045"/>
            <a:ext cx="173355" cy="269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720">
              <a:lnSpc>
                <a:spcPts val="610"/>
              </a:lnSpc>
            </a:pPr>
            <a:r>
              <a:rPr dirty="0" sz="700" spc="80">
                <a:solidFill>
                  <a:srgbClr val="505050"/>
                </a:solidFill>
                <a:latin typeface="Arial"/>
                <a:cs typeface="Arial"/>
              </a:rPr>
              <a:t>Q</a:t>
            </a:r>
            <a:r>
              <a:rPr dirty="0" sz="700" spc="35">
                <a:solidFill>
                  <a:srgbClr val="505050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1450"/>
              </a:lnSpc>
            </a:pPr>
            <a:r>
              <a:rPr dirty="0" sz="1400" spc="-170">
                <a:solidFill>
                  <a:srgbClr val="505050"/>
                </a:solidFill>
                <a:latin typeface="Times New Roman"/>
                <a:cs typeface="Times New Roman"/>
              </a:rPr>
              <a:t>et::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1202" y="3418635"/>
            <a:ext cx="23431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25">
                <a:solidFill>
                  <a:srgbClr val="505050"/>
                </a:solidFill>
                <a:latin typeface="Courier New"/>
                <a:cs typeface="Courier New"/>
              </a:rPr>
              <a:t>6</a:t>
            </a:r>
            <a:r>
              <a:rPr dirty="0" sz="1400" spc="80">
                <a:solidFill>
                  <a:srgbClr val="505050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5317" y="3609880"/>
            <a:ext cx="14541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325">
                <a:solidFill>
                  <a:srgbClr val="505050"/>
                </a:solidFill>
                <a:latin typeface="Arial"/>
                <a:cs typeface="Arial"/>
              </a:rPr>
              <a:t>&gt;&lt;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2191" y="3736550"/>
            <a:ext cx="19240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15">
                <a:solidFill>
                  <a:srgbClr val="505050"/>
                </a:solidFill>
                <a:latin typeface="Arial"/>
                <a:cs typeface="Arial"/>
              </a:rPr>
              <a:t>0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2191" y="3827322"/>
            <a:ext cx="177165" cy="415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30">
                <a:solidFill>
                  <a:srgbClr val="505050"/>
                </a:solidFill>
                <a:latin typeface="Times New Roman"/>
                <a:cs typeface="Times New Roman"/>
              </a:rPr>
              <a:t>:z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600" spc="345">
                <a:solidFill>
                  <a:srgbClr val="505050"/>
                </a:solidFill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11202" y="4262377"/>
            <a:ext cx="23431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25">
                <a:solidFill>
                  <a:srgbClr val="505050"/>
                </a:solidFill>
                <a:latin typeface="Courier New"/>
                <a:cs typeface="Courier New"/>
              </a:rPr>
              <a:t>4</a:t>
            </a:r>
            <a:r>
              <a:rPr dirty="0" sz="1400" spc="80">
                <a:solidFill>
                  <a:srgbClr val="505050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88442" y="5409534"/>
            <a:ext cx="27622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95">
                <a:solidFill>
                  <a:srgbClr val="505050"/>
                </a:solidFill>
                <a:latin typeface="Courier New"/>
                <a:cs typeface="Courier New"/>
              </a:rPr>
              <a:t>0</a:t>
            </a:r>
            <a:r>
              <a:rPr dirty="0" sz="1400" spc="-550">
                <a:solidFill>
                  <a:srgbClr val="505050"/>
                </a:solidFill>
                <a:latin typeface="Courier New"/>
                <a:cs typeface="Courier New"/>
              </a:rPr>
              <a:t>.</a:t>
            </a:r>
            <a:r>
              <a:rPr dirty="0" sz="1400" spc="80">
                <a:solidFill>
                  <a:srgbClr val="505050"/>
                </a:solidFill>
                <a:latin typeface="Courier New"/>
                <a:cs typeface="Courier New"/>
              </a:rPr>
              <a:t>8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01853" y="5409534"/>
            <a:ext cx="28638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60">
                <a:solidFill>
                  <a:srgbClr val="505050"/>
                </a:solidFill>
                <a:latin typeface="Courier New"/>
                <a:cs typeface="Courier New"/>
              </a:rPr>
              <a:t>0</a:t>
            </a:r>
            <a:r>
              <a:rPr dirty="0" sz="1400" spc="-550">
                <a:solidFill>
                  <a:srgbClr val="505050"/>
                </a:solidFill>
                <a:latin typeface="Courier New"/>
                <a:cs typeface="Courier New"/>
              </a:rPr>
              <a:t>.</a:t>
            </a:r>
            <a:r>
              <a:rPr dirty="0" sz="1400" spc="130">
                <a:solidFill>
                  <a:srgbClr val="505050"/>
                </a:solidFill>
                <a:latin typeface="Courier New"/>
                <a:cs typeface="Courier New"/>
              </a:rPr>
              <a:t>9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27731" y="5407350"/>
            <a:ext cx="24511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180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r>
              <a:rPr dirty="0" sz="1300" spc="-145">
                <a:solidFill>
                  <a:srgbClr val="505050"/>
                </a:solidFill>
                <a:latin typeface="Times New Roman"/>
                <a:cs typeface="Times New Roman"/>
              </a:rPr>
              <a:t>.</a:t>
            </a:r>
            <a:r>
              <a:rPr dirty="0" sz="1300" spc="65">
                <a:solidFill>
                  <a:srgbClr val="505050"/>
                </a:solidFill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49456" y="5407350"/>
            <a:ext cx="26035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120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r>
              <a:rPr dirty="0" sz="1300" spc="-55">
                <a:solidFill>
                  <a:srgbClr val="505050"/>
                </a:solidFill>
                <a:latin typeface="Times New Roman"/>
                <a:cs typeface="Times New Roman"/>
              </a:rPr>
              <a:t>.</a:t>
            </a:r>
            <a:r>
              <a:rPr dirty="0" sz="1300" spc="145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67024" y="5407350"/>
            <a:ext cx="234315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145">
                <a:solidFill>
                  <a:srgbClr val="505050"/>
                </a:solidFill>
                <a:latin typeface="Times New Roman"/>
                <a:cs typeface="Times New Roman"/>
              </a:rPr>
              <a:t>1</a:t>
            </a:r>
            <a:r>
              <a:rPr dirty="0" sz="1300" spc="-150">
                <a:solidFill>
                  <a:srgbClr val="505050"/>
                </a:solidFill>
                <a:latin typeface="Times New Roman"/>
                <a:cs typeface="Times New Roman"/>
              </a:rPr>
              <a:t>.</a:t>
            </a:r>
            <a:r>
              <a:rPr dirty="0" sz="1300" spc="10">
                <a:solidFill>
                  <a:srgbClr val="505050"/>
                </a:solidFill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537970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Cata</a:t>
            </a:r>
            <a:r>
              <a:rPr dirty="0" spc="5">
                <a:latin typeface="Arial"/>
                <a:cs typeface="Arial"/>
              </a:rPr>
              <a:t>lys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7493000" cy="2650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le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(e</a:t>
            </a:r>
            <a:r>
              <a:rPr dirty="0" sz="3200" spc="-10">
                <a:latin typeface="Arial"/>
                <a:cs typeface="Arial"/>
              </a:rPr>
              <a:t>.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.,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>
                <a:latin typeface="Arial"/>
                <a:cs typeface="Arial"/>
              </a:rPr>
              <a:t> rh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2895600"/>
            <a:ext cx="8305800" cy="1524000"/>
          </a:xfrm>
          <a:custGeom>
            <a:avLst/>
            <a:gdLst/>
            <a:ahLst/>
            <a:cxnLst/>
            <a:rect l="l" t="t" r="r" b="b"/>
            <a:pathLst>
              <a:path w="8305800" h="1524000">
                <a:moveTo>
                  <a:pt x="0" y="0"/>
                </a:moveTo>
                <a:lnTo>
                  <a:pt x="8305800" y="0"/>
                </a:lnTo>
                <a:lnTo>
                  <a:pt x="83058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3627" y="2891154"/>
            <a:ext cx="8316595" cy="1534795"/>
          </a:xfrm>
          <a:custGeom>
            <a:avLst/>
            <a:gdLst/>
            <a:ahLst/>
            <a:cxnLst/>
            <a:rect l="l" t="t" r="r" b="b"/>
            <a:pathLst>
              <a:path w="8316595" h="1534795">
                <a:moveTo>
                  <a:pt x="8316341" y="0"/>
                </a:moveTo>
                <a:lnTo>
                  <a:pt x="0" y="0"/>
                </a:lnTo>
                <a:lnTo>
                  <a:pt x="0" y="1534540"/>
                </a:lnTo>
                <a:lnTo>
                  <a:pt x="8316341" y="1534540"/>
                </a:lnTo>
                <a:lnTo>
                  <a:pt x="8316341" y="1528445"/>
                </a:lnTo>
                <a:lnTo>
                  <a:pt x="10668" y="1528445"/>
                </a:lnTo>
                <a:lnTo>
                  <a:pt x="4571" y="1524000"/>
                </a:lnTo>
                <a:lnTo>
                  <a:pt x="10668" y="15240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8316341" y="4445"/>
                </a:lnTo>
                <a:lnTo>
                  <a:pt x="8316341" y="0"/>
                </a:lnTo>
                <a:close/>
              </a:path>
              <a:path w="8316595" h="1534795">
                <a:moveTo>
                  <a:pt x="10668" y="1524000"/>
                </a:moveTo>
                <a:lnTo>
                  <a:pt x="4571" y="1524000"/>
                </a:lnTo>
                <a:lnTo>
                  <a:pt x="10668" y="1528445"/>
                </a:lnTo>
                <a:lnTo>
                  <a:pt x="10668" y="1524000"/>
                </a:lnTo>
                <a:close/>
              </a:path>
              <a:path w="8316595" h="1534795">
                <a:moveTo>
                  <a:pt x="8305800" y="1524000"/>
                </a:moveTo>
                <a:lnTo>
                  <a:pt x="10668" y="1524000"/>
                </a:lnTo>
                <a:lnTo>
                  <a:pt x="10668" y="1528445"/>
                </a:lnTo>
                <a:lnTo>
                  <a:pt x="8305800" y="1528445"/>
                </a:lnTo>
                <a:lnTo>
                  <a:pt x="8305800" y="1524000"/>
                </a:lnTo>
                <a:close/>
              </a:path>
              <a:path w="8316595" h="1534795">
                <a:moveTo>
                  <a:pt x="8305800" y="4445"/>
                </a:moveTo>
                <a:lnTo>
                  <a:pt x="8305800" y="1528445"/>
                </a:lnTo>
                <a:lnTo>
                  <a:pt x="8310372" y="1524000"/>
                </a:lnTo>
                <a:lnTo>
                  <a:pt x="8316341" y="1524000"/>
                </a:lnTo>
                <a:lnTo>
                  <a:pt x="8316341" y="10668"/>
                </a:lnTo>
                <a:lnTo>
                  <a:pt x="8310372" y="10668"/>
                </a:lnTo>
                <a:lnTo>
                  <a:pt x="8305800" y="4445"/>
                </a:lnTo>
                <a:close/>
              </a:path>
              <a:path w="8316595" h="1534795">
                <a:moveTo>
                  <a:pt x="8316341" y="1524000"/>
                </a:moveTo>
                <a:lnTo>
                  <a:pt x="8310372" y="1524000"/>
                </a:lnTo>
                <a:lnTo>
                  <a:pt x="8305800" y="1528445"/>
                </a:lnTo>
                <a:lnTo>
                  <a:pt x="8316341" y="1528445"/>
                </a:lnTo>
                <a:lnTo>
                  <a:pt x="8316341" y="1524000"/>
                </a:lnTo>
                <a:close/>
              </a:path>
              <a:path w="8316595" h="15347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8316595" h="1534795">
                <a:moveTo>
                  <a:pt x="83058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8305800" y="10668"/>
                </a:lnTo>
                <a:lnTo>
                  <a:pt x="8305800" y="4445"/>
                </a:lnTo>
                <a:close/>
              </a:path>
              <a:path w="8316595" h="1534795">
                <a:moveTo>
                  <a:pt x="8316341" y="4445"/>
                </a:moveTo>
                <a:lnTo>
                  <a:pt x="8305800" y="4445"/>
                </a:lnTo>
                <a:lnTo>
                  <a:pt x="8310372" y="10668"/>
                </a:lnTo>
                <a:lnTo>
                  <a:pt x="8316341" y="10668"/>
                </a:lnTo>
                <a:lnTo>
                  <a:pt x="83163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7626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ul</a:t>
            </a:r>
            <a:r>
              <a:rPr dirty="0">
                <a:latin typeface="Arial"/>
                <a:cs typeface="Arial"/>
              </a:rPr>
              <a:t>fur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xi</a:t>
            </a:r>
            <a:r>
              <a:rPr dirty="0">
                <a:latin typeface="Arial"/>
                <a:cs typeface="Arial"/>
              </a:rPr>
              <a:t>de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 spc="-1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xi</a:t>
            </a:r>
            <a:r>
              <a:rPr dirty="0">
                <a:latin typeface="Arial"/>
                <a:cs typeface="Arial"/>
              </a:rPr>
              <a:t>dation</a:t>
            </a:r>
          </a:p>
        </p:txBody>
      </p:sp>
      <p:sp>
        <p:nvSpPr>
          <p:cNvPr id="5" name="object 5"/>
          <p:cNvSpPr/>
          <p:nvPr/>
        </p:nvSpPr>
        <p:spPr>
          <a:xfrm>
            <a:off x="922032" y="3041904"/>
            <a:ext cx="8209800" cy="116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514600"/>
            <a:ext cx="8610600" cy="2362200"/>
          </a:xfrm>
          <a:custGeom>
            <a:avLst/>
            <a:gdLst/>
            <a:ahLst/>
            <a:cxnLst/>
            <a:rect l="l" t="t" r="r" b="b"/>
            <a:pathLst>
              <a:path w="8610600" h="2362200">
                <a:moveTo>
                  <a:pt x="0" y="0"/>
                </a:moveTo>
                <a:lnTo>
                  <a:pt x="8610600" y="0"/>
                </a:lnTo>
                <a:lnTo>
                  <a:pt x="86106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1227" y="2510154"/>
            <a:ext cx="8621395" cy="2372995"/>
          </a:xfrm>
          <a:custGeom>
            <a:avLst/>
            <a:gdLst/>
            <a:ahLst/>
            <a:cxnLst/>
            <a:rect l="l" t="t" r="r" b="b"/>
            <a:pathLst>
              <a:path w="8621395" h="2372995">
                <a:moveTo>
                  <a:pt x="8621141" y="0"/>
                </a:moveTo>
                <a:lnTo>
                  <a:pt x="0" y="0"/>
                </a:lnTo>
                <a:lnTo>
                  <a:pt x="0" y="2372741"/>
                </a:lnTo>
                <a:lnTo>
                  <a:pt x="8621141" y="2372741"/>
                </a:lnTo>
                <a:lnTo>
                  <a:pt x="8621141" y="2366645"/>
                </a:lnTo>
                <a:lnTo>
                  <a:pt x="10667" y="2366645"/>
                </a:lnTo>
                <a:lnTo>
                  <a:pt x="4571" y="2362200"/>
                </a:lnTo>
                <a:lnTo>
                  <a:pt x="10667" y="2362200"/>
                </a:lnTo>
                <a:lnTo>
                  <a:pt x="10667" y="10668"/>
                </a:lnTo>
                <a:lnTo>
                  <a:pt x="4571" y="10668"/>
                </a:lnTo>
                <a:lnTo>
                  <a:pt x="10667" y="4445"/>
                </a:lnTo>
                <a:lnTo>
                  <a:pt x="8621141" y="4445"/>
                </a:lnTo>
                <a:lnTo>
                  <a:pt x="8621141" y="0"/>
                </a:lnTo>
                <a:close/>
              </a:path>
              <a:path w="8621395" h="2372995">
                <a:moveTo>
                  <a:pt x="10667" y="2362200"/>
                </a:moveTo>
                <a:lnTo>
                  <a:pt x="4571" y="2362200"/>
                </a:lnTo>
                <a:lnTo>
                  <a:pt x="10667" y="2366645"/>
                </a:lnTo>
                <a:lnTo>
                  <a:pt x="10667" y="2362200"/>
                </a:lnTo>
                <a:close/>
              </a:path>
              <a:path w="8621395" h="2372995">
                <a:moveTo>
                  <a:pt x="8610600" y="2362200"/>
                </a:moveTo>
                <a:lnTo>
                  <a:pt x="10667" y="2362200"/>
                </a:lnTo>
                <a:lnTo>
                  <a:pt x="10667" y="2366645"/>
                </a:lnTo>
                <a:lnTo>
                  <a:pt x="8610600" y="2366645"/>
                </a:lnTo>
                <a:lnTo>
                  <a:pt x="8610600" y="2362200"/>
                </a:lnTo>
                <a:close/>
              </a:path>
              <a:path w="8621395" h="2372995">
                <a:moveTo>
                  <a:pt x="8610600" y="4445"/>
                </a:moveTo>
                <a:lnTo>
                  <a:pt x="8610600" y="2366645"/>
                </a:lnTo>
                <a:lnTo>
                  <a:pt x="8615172" y="2362200"/>
                </a:lnTo>
                <a:lnTo>
                  <a:pt x="8621141" y="2362200"/>
                </a:lnTo>
                <a:lnTo>
                  <a:pt x="8621141" y="10668"/>
                </a:lnTo>
                <a:lnTo>
                  <a:pt x="8615172" y="10668"/>
                </a:lnTo>
                <a:lnTo>
                  <a:pt x="8610600" y="4445"/>
                </a:lnTo>
                <a:close/>
              </a:path>
              <a:path w="8621395" h="2372995">
                <a:moveTo>
                  <a:pt x="8621141" y="2362200"/>
                </a:moveTo>
                <a:lnTo>
                  <a:pt x="8615172" y="2362200"/>
                </a:lnTo>
                <a:lnTo>
                  <a:pt x="8610600" y="2366645"/>
                </a:lnTo>
                <a:lnTo>
                  <a:pt x="8621141" y="2366645"/>
                </a:lnTo>
                <a:lnTo>
                  <a:pt x="8621141" y="2362200"/>
                </a:lnTo>
                <a:close/>
              </a:path>
              <a:path w="8621395" h="2372995">
                <a:moveTo>
                  <a:pt x="10667" y="4445"/>
                </a:moveTo>
                <a:lnTo>
                  <a:pt x="4571" y="10668"/>
                </a:lnTo>
                <a:lnTo>
                  <a:pt x="10667" y="10668"/>
                </a:lnTo>
                <a:lnTo>
                  <a:pt x="10667" y="4445"/>
                </a:lnTo>
                <a:close/>
              </a:path>
              <a:path w="8621395" h="2372995">
                <a:moveTo>
                  <a:pt x="8610600" y="4445"/>
                </a:moveTo>
                <a:lnTo>
                  <a:pt x="10667" y="4445"/>
                </a:lnTo>
                <a:lnTo>
                  <a:pt x="10667" y="10668"/>
                </a:lnTo>
                <a:lnTo>
                  <a:pt x="8610600" y="10668"/>
                </a:lnTo>
                <a:lnTo>
                  <a:pt x="8610600" y="4445"/>
                </a:lnTo>
                <a:close/>
              </a:path>
              <a:path w="8621395" h="2372995">
                <a:moveTo>
                  <a:pt x="8621141" y="4445"/>
                </a:moveTo>
                <a:lnTo>
                  <a:pt x="8610600" y="4445"/>
                </a:lnTo>
                <a:lnTo>
                  <a:pt x="8615172" y="10668"/>
                </a:lnTo>
                <a:lnTo>
                  <a:pt x="8621141" y="10668"/>
                </a:lnTo>
                <a:lnTo>
                  <a:pt x="8621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3891" y="1076602"/>
            <a:ext cx="823087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r</a:t>
            </a:r>
            <a:r>
              <a:rPr dirty="0" sz="4400" spc="-10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ation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of Su</a:t>
            </a:r>
            <a:r>
              <a:rPr dirty="0" sz="4400" spc="10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fate Com</a:t>
            </a:r>
            <a:r>
              <a:rPr dirty="0" sz="4400" spc="5">
                <a:latin typeface="Arial"/>
                <a:cs typeface="Arial"/>
              </a:rPr>
              <a:t>p</a:t>
            </a:r>
            <a:r>
              <a:rPr dirty="0" sz="4400">
                <a:latin typeface="Arial"/>
                <a:cs typeface="Arial"/>
              </a:rPr>
              <a:t>ounds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8427" y="2584716"/>
            <a:ext cx="7807464" cy="87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9827" y="3806939"/>
            <a:ext cx="8255495" cy="873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27940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Co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m</a:t>
            </a:r>
            <a:r>
              <a:rPr dirty="0" spc="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 Catal</a:t>
            </a:r>
            <a:r>
              <a:rPr dirty="0" spc="5">
                <a:latin typeface="Arial"/>
                <a:cs typeface="Arial"/>
              </a:rPr>
              <a:t>ys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Prob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2413" y="2411547"/>
            <a:ext cx="2152015" cy="2578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k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Erosion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176" y="1024659"/>
            <a:ext cx="6209665" cy="688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91895" algn="l"/>
              </a:tabLst>
            </a:pP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Red</a:t>
            </a:r>
            <a:r>
              <a:rPr dirty="0" sz="4400" spc="5">
                <a:latin typeface="Arial"/>
                <a:cs typeface="Arial"/>
              </a:rPr>
              <a:t>uc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w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th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R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5013" y="2536515"/>
            <a:ext cx="6141720" cy="2480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icie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 SCR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6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-9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endParaRPr sz="3200">
              <a:latin typeface="Arial"/>
              <a:cs typeface="Arial"/>
            </a:endParaRPr>
          </a:p>
          <a:p>
            <a:pPr marL="355600" marR="16256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rb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4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rre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 spc="-10">
                <a:latin typeface="Arial"/>
                <a:cs typeface="Arial"/>
              </a:rPr>
              <a:t>5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1703" y="679704"/>
          <a:ext cx="7105015" cy="6425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141"/>
                <a:gridCol w="2580766"/>
                <a:gridCol w="2607691"/>
              </a:tblGrid>
              <a:tr h="594487"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Con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400" spc="-1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14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hn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q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</a:pPr>
                      <a:r>
                        <a:rPr dirty="0" sz="1400" spc="-114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-5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cal</a:t>
                      </a:r>
                      <a:r>
                        <a:rPr dirty="0" sz="1400" spc="-4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A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pp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cat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679450" marR="664845" indent="-9525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baseline="-21604" sz="135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baseline="-21604" sz="135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baseline="-21604" sz="1350" spc="-16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du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Eff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1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spc="-1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15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s,</a:t>
                      </a:r>
                      <a:r>
                        <a:rPr dirty="0" sz="1400" spc="-4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2955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spc="-3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od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io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70102"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Air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37845" marR="136525" indent="-39814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ipal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inera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15-30%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617093"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bu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1002665" marR="253365" indent="-744220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Oil-,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0%.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15-50%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426847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lue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ulation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1002665" marR="280035" indent="-71945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Oil-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15-50%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469391"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Ox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Burners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1002665" marR="253365" indent="-744220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Oil-,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25-60%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470789"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ebu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1002665" marR="253365" indent="-744220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Oil-,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30-70%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274447"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Lean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1435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urbin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469391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ate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</a:t>
                      </a:r>
                      <a:r>
                        <a:rPr dirty="0" sz="14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nje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1435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7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urbin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60-75%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2620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2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dirty="0" sz="1400" spc="-2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eatme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45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37845" marR="136525" indent="-39814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ipal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inera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20-60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426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932180" marR="348615" indent="-579120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urbines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80-90%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24536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el</a:t>
                      </a:r>
                      <a:r>
                        <a:rPr dirty="0" sz="1400" spc="-1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Sw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tc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400" spc="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5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 b="1" i="1">
                          <a:solidFill>
                            <a:srgbClr val="ECECEC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70788"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rogen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65150" marR="56070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Boilers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  <a:tr h="274446">
                <a:tc>
                  <a:txBody>
                    <a:bodyPr/>
                    <a:lstStyle/>
                    <a:p>
                      <a:pPr marL="569595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o-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38100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marL="565150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oal-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ired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Boilers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80808"/>
                      </a:solidFill>
                      <a:prstDash val="solid"/>
                    </a:lnL>
                    <a:lnR w="12192">
                      <a:solidFill>
                        <a:srgbClr val="080808"/>
                      </a:solidFill>
                      <a:prstDash val="solid"/>
                    </a:lnR>
                    <a:lnT w="12192">
                      <a:solidFill>
                        <a:srgbClr val="080808"/>
                      </a:solidFill>
                      <a:prstDash val="solid"/>
                    </a:lnT>
                    <a:lnB w="12192">
                      <a:solidFill>
                        <a:srgbClr val="080808"/>
                      </a:solidFill>
                      <a:prstDash val="solid"/>
                    </a:lnB>
                    <a:solidFill>
                      <a:srgbClr val="A2A2A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31975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In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trume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7110730" cy="2650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9067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j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res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p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 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92108"/>
            <a:ext cx="557796" cy="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850" y="2292108"/>
            <a:ext cx="7923314" cy="1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3500" y="464858"/>
            <a:ext cx="19786" cy="6850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8888" y="2301176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85" y="0"/>
                </a:lnTo>
              </a:path>
            </a:pathLst>
          </a:custGeom>
          <a:ln w="22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0386" y="2292108"/>
            <a:ext cx="664463" cy="1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26413" y="1730512"/>
            <a:ext cx="202120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Tahoma"/>
                <a:cs typeface="Tahoma"/>
              </a:rPr>
              <a:t>Ch</a:t>
            </a:r>
            <a:r>
              <a:rPr dirty="0" sz="3200" spc="5" b="1">
                <a:latin typeface="Tahoma"/>
                <a:cs typeface="Tahoma"/>
              </a:rPr>
              <a:t>a</a:t>
            </a:r>
            <a:r>
              <a:rPr dirty="0" sz="3200" spc="-5" b="1">
                <a:latin typeface="Tahoma"/>
                <a:cs typeface="Tahoma"/>
              </a:rPr>
              <a:t>pt</a:t>
            </a:r>
            <a:r>
              <a:rPr dirty="0" sz="3200" spc="10" b="1">
                <a:latin typeface="Tahoma"/>
                <a:cs typeface="Tahoma"/>
              </a:rPr>
              <a:t>e</a:t>
            </a:r>
            <a:r>
              <a:rPr dirty="0" sz="3200" b="1">
                <a:latin typeface="Tahoma"/>
                <a:cs typeface="Tahoma"/>
              </a:rPr>
              <a:t>r</a:t>
            </a:r>
            <a:r>
              <a:rPr dirty="0" sz="3200" spc="-20" b="1">
                <a:latin typeface="Tahoma"/>
                <a:cs typeface="Tahoma"/>
              </a:rPr>
              <a:t> </a:t>
            </a:r>
            <a:r>
              <a:rPr dirty="0" sz="3200" b="1">
                <a:latin typeface="Tahoma"/>
                <a:cs typeface="Tahoma"/>
              </a:rPr>
              <a:t>9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2813" y="3474045"/>
            <a:ext cx="4457700" cy="1199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4200" spc="5" b="1">
                <a:latin typeface="Tahoma"/>
                <a:cs typeface="Tahoma"/>
              </a:rPr>
              <a:t>C</a:t>
            </a:r>
            <a:r>
              <a:rPr dirty="0" sz="4200" spc="-30" b="1">
                <a:latin typeface="Tahoma"/>
                <a:cs typeface="Tahoma"/>
              </a:rPr>
              <a:t>ont</a:t>
            </a:r>
            <a:r>
              <a:rPr dirty="0" sz="4200" spc="-20" b="1">
                <a:latin typeface="Tahoma"/>
                <a:cs typeface="Tahoma"/>
              </a:rPr>
              <a:t>rol</a:t>
            </a:r>
            <a:r>
              <a:rPr dirty="0" sz="4200" spc="-10" b="1">
                <a:latin typeface="Tahoma"/>
                <a:cs typeface="Tahoma"/>
              </a:rPr>
              <a:t> </a:t>
            </a:r>
            <a:r>
              <a:rPr dirty="0" sz="4200" spc="-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f</a:t>
            </a:r>
            <a:r>
              <a:rPr dirty="0" sz="4200" spc="-15" b="1">
                <a:latin typeface="Tahoma"/>
                <a:cs typeface="Tahoma"/>
              </a:rPr>
              <a:t> </a:t>
            </a:r>
            <a:r>
              <a:rPr dirty="0" sz="4200" spc="-5" b="1">
                <a:latin typeface="Tahoma"/>
                <a:cs typeface="Tahoma"/>
              </a:rPr>
              <a:t>S</a:t>
            </a:r>
            <a:r>
              <a:rPr dirty="0" sz="4200" spc="5" b="1">
                <a:latin typeface="Tahoma"/>
                <a:cs typeface="Tahoma"/>
              </a:rPr>
              <a:t>u</a:t>
            </a:r>
            <a:r>
              <a:rPr dirty="0" sz="4200" b="1">
                <a:latin typeface="Tahoma"/>
                <a:cs typeface="Tahoma"/>
              </a:rPr>
              <a:t>l</a:t>
            </a:r>
            <a:r>
              <a:rPr dirty="0" sz="4200" spc="5" b="1">
                <a:latin typeface="Tahoma"/>
                <a:cs typeface="Tahoma"/>
              </a:rPr>
              <a:t>f</a:t>
            </a:r>
            <a:r>
              <a:rPr dirty="0" sz="4200" spc="-30" b="1">
                <a:latin typeface="Tahoma"/>
                <a:cs typeface="Tahoma"/>
              </a:rPr>
              <a:t>ur</a:t>
            </a:r>
            <a:r>
              <a:rPr dirty="0" sz="4200" spc="-20" b="1">
                <a:latin typeface="Tahoma"/>
                <a:cs typeface="Tahoma"/>
              </a:rPr>
              <a:t> </a:t>
            </a:r>
            <a:r>
              <a:rPr dirty="0" sz="4200" spc="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x</a:t>
            </a:r>
            <a:r>
              <a:rPr dirty="0" sz="4200" spc="-10" b="1">
                <a:latin typeface="Tahoma"/>
                <a:cs typeface="Tahoma"/>
              </a:rPr>
              <a:t>i</a:t>
            </a:r>
            <a:r>
              <a:rPr dirty="0" sz="4200" spc="-30" b="1">
                <a:latin typeface="Tahoma"/>
                <a:cs typeface="Tahoma"/>
              </a:rPr>
              <a:t>des</a:t>
            </a:r>
            <a:endParaRPr sz="4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9277" y="1071115"/>
            <a:ext cx="849376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Su</a:t>
            </a:r>
            <a:r>
              <a:rPr dirty="0" sz="4000" spc="-15">
                <a:latin typeface="Arial"/>
                <a:cs typeface="Arial"/>
              </a:rPr>
              <a:t>l</a:t>
            </a:r>
            <a:r>
              <a:rPr dirty="0" sz="4000" spc="-20">
                <a:latin typeface="Arial"/>
                <a:cs typeface="Arial"/>
              </a:rPr>
              <a:t>fur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15">
                <a:latin typeface="Arial"/>
                <a:cs typeface="Arial"/>
              </a:rPr>
              <a:t>x</a:t>
            </a:r>
            <a:r>
              <a:rPr dirty="0" sz="4000" spc="-20">
                <a:latin typeface="Arial"/>
                <a:cs typeface="Arial"/>
              </a:rPr>
              <a:t>ides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F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20">
                <a:latin typeface="Arial"/>
                <a:cs typeface="Arial"/>
              </a:rPr>
              <a:t>r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at</a:t>
            </a:r>
            <a:r>
              <a:rPr dirty="0" sz="4000" spc="-5">
                <a:latin typeface="Arial"/>
                <a:cs typeface="Arial"/>
              </a:rPr>
              <a:t>i</a:t>
            </a:r>
            <a:r>
              <a:rPr dirty="0" sz="4000" spc="-25">
                <a:latin typeface="Arial"/>
                <a:cs typeface="Arial"/>
              </a:rPr>
              <a:t>on</a:t>
            </a:r>
            <a:r>
              <a:rPr dirty="0" sz="4000" spc="4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M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ha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isms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2748" y="2602163"/>
            <a:ext cx="3320415" cy="2174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8915" marR="300355" indent="260350">
              <a:lnSpc>
                <a:spcPts val="6720"/>
              </a:lnSpc>
            </a:pPr>
            <a:r>
              <a:rPr dirty="0" sz="2800" spc="-20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+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O</a:t>
            </a:r>
            <a:r>
              <a:rPr dirty="0" baseline="-25525" sz="2775" spc="15">
                <a:latin typeface="Arial"/>
                <a:cs typeface="Arial"/>
              </a:rPr>
              <a:t>2</a:t>
            </a:r>
            <a:r>
              <a:rPr dirty="0" baseline="-25525" sz="2775" spc="382">
                <a:latin typeface="Arial"/>
                <a:cs typeface="Arial"/>
              </a:rPr>
              <a:t> </a:t>
            </a:r>
            <a:r>
              <a:rPr dirty="0" sz="2800" spc="-30">
                <a:latin typeface="Symbol"/>
                <a:cs typeface="Symbol"/>
              </a:rPr>
              <a:t></a:t>
            </a:r>
            <a:r>
              <a:rPr dirty="0" sz="2800" spc="8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Arial"/>
                <a:cs typeface="Arial"/>
              </a:rPr>
              <a:t>S</a:t>
            </a:r>
            <a:r>
              <a:rPr dirty="0" sz="2800" spc="-30">
                <a:latin typeface="Arial"/>
                <a:cs typeface="Arial"/>
              </a:rPr>
              <a:t>O</a:t>
            </a:r>
            <a:r>
              <a:rPr dirty="0" baseline="-25525" sz="2775" spc="15">
                <a:latin typeface="Arial"/>
                <a:cs typeface="Arial"/>
              </a:rPr>
              <a:t>2</a:t>
            </a:r>
            <a:r>
              <a:rPr dirty="0" baseline="-25525" sz="2775" spc="7">
                <a:latin typeface="Arial"/>
                <a:cs typeface="Arial"/>
              </a:rPr>
              <a:t> </a:t>
            </a:r>
            <a:r>
              <a:rPr dirty="0" baseline="-25525" sz="2775" spc="7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+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1</a:t>
            </a:r>
            <a:r>
              <a:rPr dirty="0" sz="2800" spc="-15">
                <a:latin typeface="Arial"/>
                <a:cs typeface="Arial"/>
              </a:rPr>
              <a:t>.5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O</a:t>
            </a:r>
            <a:r>
              <a:rPr dirty="0" baseline="-25525" sz="2775" spc="15">
                <a:latin typeface="Arial"/>
                <a:cs typeface="Arial"/>
              </a:rPr>
              <a:t>2</a:t>
            </a:r>
            <a:r>
              <a:rPr dirty="0" baseline="-25525" sz="2775" spc="-15">
                <a:latin typeface="Arial"/>
                <a:cs typeface="Arial"/>
              </a:rPr>
              <a:t> </a:t>
            </a:r>
            <a:r>
              <a:rPr dirty="0" sz="2800" spc="-30">
                <a:latin typeface="Symbol"/>
                <a:cs typeface="Symbol"/>
              </a:rPr>
              <a:t></a:t>
            </a:r>
            <a:r>
              <a:rPr dirty="0" sz="2800" spc="8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Arial"/>
                <a:cs typeface="Arial"/>
              </a:rPr>
              <a:t>S</a:t>
            </a:r>
            <a:r>
              <a:rPr dirty="0" sz="2800" spc="-30">
                <a:latin typeface="Arial"/>
                <a:cs typeface="Arial"/>
              </a:rPr>
              <a:t>O</a:t>
            </a:r>
            <a:r>
              <a:rPr dirty="0" baseline="-25525" sz="2775" spc="15">
                <a:latin typeface="Arial"/>
                <a:cs typeface="Arial"/>
              </a:rPr>
              <a:t>3</a:t>
            </a:r>
            <a:endParaRPr baseline="-25525" sz="2775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75"/>
              </a:spcBef>
            </a:pPr>
            <a:r>
              <a:rPr dirty="0" sz="2800" spc="-30">
                <a:latin typeface="Arial"/>
                <a:cs typeface="Arial"/>
              </a:rPr>
              <a:t>SO</a:t>
            </a:r>
            <a:r>
              <a:rPr dirty="0" baseline="-25525" sz="2775" spc="15">
                <a:latin typeface="Arial"/>
                <a:cs typeface="Arial"/>
              </a:rPr>
              <a:t>3</a:t>
            </a:r>
            <a:r>
              <a:rPr dirty="0" baseline="-25525" sz="2775">
                <a:latin typeface="Arial"/>
                <a:cs typeface="Arial"/>
              </a:rPr>
              <a:t> </a:t>
            </a:r>
            <a:r>
              <a:rPr dirty="0" baseline="-25525" sz="2775" spc="-39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+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H</a:t>
            </a:r>
            <a:r>
              <a:rPr dirty="0" baseline="-25525" sz="2775" spc="15">
                <a:latin typeface="Arial"/>
                <a:cs typeface="Arial"/>
              </a:rPr>
              <a:t>2</a:t>
            </a:r>
            <a:r>
              <a:rPr dirty="0" sz="2800" spc="-2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0">
                <a:latin typeface="Symbol"/>
                <a:cs typeface="Symbol"/>
              </a:rPr>
              <a:t></a:t>
            </a:r>
            <a:r>
              <a:rPr dirty="0" sz="2800" spc="6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Arial"/>
                <a:cs typeface="Arial"/>
              </a:rPr>
              <a:t>H</a:t>
            </a:r>
            <a:r>
              <a:rPr dirty="0" baseline="-25525" sz="2775" spc="15">
                <a:latin typeface="Arial"/>
                <a:cs typeface="Arial"/>
              </a:rPr>
              <a:t>2</a:t>
            </a:r>
            <a:r>
              <a:rPr dirty="0" sz="2800" spc="-30">
                <a:latin typeface="Arial"/>
                <a:cs typeface="Arial"/>
              </a:rPr>
              <a:t>SO</a:t>
            </a:r>
            <a:r>
              <a:rPr dirty="0" baseline="-25525" sz="2775" spc="15">
                <a:latin typeface="Arial"/>
                <a:cs typeface="Arial"/>
              </a:rPr>
              <a:t>4</a:t>
            </a:r>
            <a:endParaRPr baseline="-25525" sz="277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9632" y="1071115"/>
            <a:ext cx="781494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Pa</a:t>
            </a:r>
            <a:r>
              <a:rPr dirty="0" sz="4000" spc="-25">
                <a:latin typeface="Arial"/>
                <a:cs typeface="Arial"/>
              </a:rPr>
              <a:t>r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35">
                <a:latin typeface="Arial"/>
                <a:cs typeface="Arial"/>
              </a:rPr>
              <a:t>m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ters</a:t>
            </a:r>
            <a:r>
              <a:rPr dirty="0" sz="4000" spc="40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Af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25">
                <a:latin typeface="Arial"/>
                <a:cs typeface="Arial"/>
              </a:rPr>
              <a:t>ec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ing</a:t>
            </a:r>
            <a:r>
              <a:rPr dirty="0" sz="4000" spc="-1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P</a:t>
            </a:r>
            <a:r>
              <a:rPr dirty="0" sz="4000" spc="-30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rfo</a:t>
            </a:r>
            <a:r>
              <a:rPr dirty="0" sz="4000" spc="-10">
                <a:latin typeface="Arial"/>
                <a:cs typeface="Arial"/>
              </a:rPr>
              <a:t>r</a:t>
            </a:r>
            <a:r>
              <a:rPr dirty="0" sz="4000" spc="-30">
                <a:latin typeface="Arial"/>
                <a:cs typeface="Arial"/>
              </a:rPr>
              <a:t>ma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213" y="2384115"/>
            <a:ext cx="6868159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VOC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9622" y="2606039"/>
            <a:ext cx="357447" cy="515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38796" y="1300941"/>
            <a:ext cx="1184563" cy="224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43894" y="1255221"/>
            <a:ext cx="881149" cy="174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41869" y="3973483"/>
            <a:ext cx="407323" cy="989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80854" y="3462250"/>
            <a:ext cx="1525385" cy="7107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0" y="3815541"/>
            <a:ext cx="1891145" cy="1500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9872" y="991292"/>
            <a:ext cx="7938770" cy="0"/>
          </a:xfrm>
          <a:custGeom>
            <a:avLst/>
            <a:gdLst/>
            <a:ahLst/>
            <a:cxnLst/>
            <a:rect l="l" t="t" r="r" b="b"/>
            <a:pathLst>
              <a:path w="7938770" h="0">
                <a:moveTo>
                  <a:pt x="0" y="0"/>
                </a:moveTo>
                <a:lnTo>
                  <a:pt x="7938655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8185" y="985058"/>
            <a:ext cx="0" cy="5806440"/>
          </a:xfrm>
          <a:custGeom>
            <a:avLst/>
            <a:gdLst/>
            <a:ahLst/>
            <a:cxnLst/>
            <a:rect l="l" t="t" r="r" b="b"/>
            <a:pathLst>
              <a:path w="0" h="5806440">
                <a:moveTo>
                  <a:pt x="0" y="5806439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80854" y="1178329"/>
            <a:ext cx="3412490" cy="0"/>
          </a:xfrm>
          <a:custGeom>
            <a:avLst/>
            <a:gdLst/>
            <a:ahLst/>
            <a:cxnLst/>
            <a:rect l="l" t="t" r="r" b="b"/>
            <a:pathLst>
              <a:path w="3412490" h="0">
                <a:moveTo>
                  <a:pt x="0" y="0"/>
                </a:moveTo>
                <a:lnTo>
                  <a:pt x="3412374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86994" y="1176250"/>
            <a:ext cx="0" cy="1891664"/>
          </a:xfrm>
          <a:custGeom>
            <a:avLst/>
            <a:gdLst/>
            <a:ahLst/>
            <a:cxnLst/>
            <a:rect l="l" t="t" r="r" b="b"/>
            <a:pathLst>
              <a:path w="0" h="1891664">
                <a:moveTo>
                  <a:pt x="0" y="1891145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76108" y="3046614"/>
            <a:ext cx="0" cy="777240"/>
          </a:xfrm>
          <a:custGeom>
            <a:avLst/>
            <a:gdLst/>
            <a:ahLst/>
            <a:cxnLst/>
            <a:rect l="l" t="t" r="r" b="b"/>
            <a:pathLst>
              <a:path w="0" h="777239">
                <a:moveTo>
                  <a:pt x="0" y="777239"/>
                </a:moveTo>
                <a:lnTo>
                  <a:pt x="0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93323" y="1176250"/>
            <a:ext cx="0" cy="2273935"/>
          </a:xfrm>
          <a:custGeom>
            <a:avLst/>
            <a:gdLst/>
            <a:ahLst/>
            <a:cxnLst/>
            <a:rect l="l" t="t" r="r" b="b"/>
            <a:pathLst>
              <a:path w="0" h="2273935">
                <a:moveTo>
                  <a:pt x="0" y="2273531"/>
                </a:moveTo>
                <a:lnTo>
                  <a:pt x="0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93770" y="192647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 h="0">
                <a:moveTo>
                  <a:pt x="0" y="0"/>
                </a:moveTo>
                <a:lnTo>
                  <a:pt x="16625" y="0"/>
                </a:lnTo>
              </a:path>
            </a:pathLst>
          </a:custGeom>
          <a:ln w="207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59283" y="1604356"/>
            <a:ext cx="0" cy="1454785"/>
          </a:xfrm>
          <a:custGeom>
            <a:avLst/>
            <a:gdLst/>
            <a:ahLst/>
            <a:cxnLst/>
            <a:rect l="l" t="t" r="r" b="b"/>
            <a:pathLst>
              <a:path w="0" h="1454785">
                <a:moveTo>
                  <a:pt x="0" y="1454726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78928" y="1604356"/>
            <a:ext cx="0" cy="1454785"/>
          </a:xfrm>
          <a:custGeom>
            <a:avLst/>
            <a:gdLst/>
            <a:ahLst/>
            <a:cxnLst/>
            <a:rect l="l" t="t" r="r" b="b"/>
            <a:pathLst>
              <a:path w="0" h="1454785">
                <a:moveTo>
                  <a:pt x="0" y="1454726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992292" y="985058"/>
            <a:ext cx="0" cy="5806440"/>
          </a:xfrm>
          <a:custGeom>
            <a:avLst/>
            <a:gdLst/>
            <a:ahLst/>
            <a:cxnLst/>
            <a:rect l="l" t="t" r="r" b="b"/>
            <a:pathLst>
              <a:path w="0" h="5806440">
                <a:moveTo>
                  <a:pt x="0" y="5806439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59872" y="6783185"/>
            <a:ext cx="7938770" cy="0"/>
          </a:xfrm>
          <a:custGeom>
            <a:avLst/>
            <a:gdLst/>
            <a:ahLst/>
            <a:cxnLst/>
            <a:rect l="l" t="t" r="r" b="b"/>
            <a:pathLst>
              <a:path w="7938770" h="0">
                <a:moveTo>
                  <a:pt x="0" y="0"/>
                </a:moveTo>
                <a:lnTo>
                  <a:pt x="793865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43547" y="4172988"/>
            <a:ext cx="0" cy="2435860"/>
          </a:xfrm>
          <a:custGeom>
            <a:avLst/>
            <a:gdLst/>
            <a:ahLst/>
            <a:cxnLst/>
            <a:rect l="l" t="t" r="r" b="b"/>
            <a:pathLst>
              <a:path w="0" h="2435859">
                <a:moveTo>
                  <a:pt x="0" y="2435628"/>
                </a:moveTo>
                <a:lnTo>
                  <a:pt x="0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655127" y="1608512"/>
            <a:ext cx="1330325" cy="0"/>
          </a:xfrm>
          <a:custGeom>
            <a:avLst/>
            <a:gdLst/>
            <a:ahLst/>
            <a:cxnLst/>
            <a:rect l="l" t="t" r="r" b="b"/>
            <a:pathLst>
              <a:path w="1330325" h="0">
                <a:moveTo>
                  <a:pt x="0" y="0"/>
                </a:moveTo>
                <a:lnTo>
                  <a:pt x="1330035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93771" y="1926474"/>
            <a:ext cx="394970" cy="0"/>
          </a:xfrm>
          <a:custGeom>
            <a:avLst/>
            <a:gdLst/>
            <a:ahLst/>
            <a:cxnLst/>
            <a:rect l="l" t="t" r="r" b="b"/>
            <a:pathLst>
              <a:path w="394970" h="0">
                <a:moveTo>
                  <a:pt x="0" y="0"/>
                </a:moveTo>
                <a:lnTo>
                  <a:pt x="394854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578234" y="1916083"/>
            <a:ext cx="0" cy="1151890"/>
          </a:xfrm>
          <a:custGeom>
            <a:avLst/>
            <a:gdLst/>
            <a:ahLst/>
            <a:cxnLst/>
            <a:rect l="l" t="t" r="r" b="b"/>
            <a:pathLst>
              <a:path w="0" h="1151889">
                <a:moveTo>
                  <a:pt x="0" y="1151313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55127" y="3054927"/>
            <a:ext cx="1330325" cy="0"/>
          </a:xfrm>
          <a:custGeom>
            <a:avLst/>
            <a:gdLst/>
            <a:ahLst/>
            <a:cxnLst/>
            <a:rect l="l" t="t" r="r" b="b"/>
            <a:pathLst>
              <a:path w="1330325" h="0">
                <a:moveTo>
                  <a:pt x="0" y="0"/>
                </a:moveTo>
                <a:lnTo>
                  <a:pt x="1330035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89120" y="3046614"/>
            <a:ext cx="0" cy="777240"/>
          </a:xfrm>
          <a:custGeom>
            <a:avLst/>
            <a:gdLst/>
            <a:ahLst/>
            <a:cxnLst/>
            <a:rect l="l" t="t" r="r" b="b"/>
            <a:pathLst>
              <a:path w="0" h="777239">
                <a:moveTo>
                  <a:pt x="0" y="777239"/>
                </a:moveTo>
                <a:lnTo>
                  <a:pt x="0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99263" y="3146367"/>
            <a:ext cx="0" cy="574040"/>
          </a:xfrm>
          <a:custGeom>
            <a:avLst/>
            <a:gdLst/>
            <a:ahLst/>
            <a:cxnLst/>
            <a:rect l="l" t="t" r="r" b="b"/>
            <a:pathLst>
              <a:path w="0" h="574039">
                <a:moveTo>
                  <a:pt x="0" y="573577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93028" y="3150523"/>
            <a:ext cx="1704339" cy="0"/>
          </a:xfrm>
          <a:custGeom>
            <a:avLst/>
            <a:gdLst/>
            <a:ahLst/>
            <a:cxnLst/>
            <a:rect l="l" t="t" r="r" b="b"/>
            <a:pathLst>
              <a:path w="1704339" h="0">
                <a:moveTo>
                  <a:pt x="0" y="0"/>
                </a:moveTo>
                <a:lnTo>
                  <a:pt x="1704108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92982" y="3146367"/>
            <a:ext cx="0" cy="574040"/>
          </a:xfrm>
          <a:custGeom>
            <a:avLst/>
            <a:gdLst/>
            <a:ahLst/>
            <a:cxnLst/>
            <a:rect l="l" t="t" r="r" b="b"/>
            <a:pathLst>
              <a:path w="0" h="574039">
                <a:moveTo>
                  <a:pt x="0" y="573577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93028" y="3715788"/>
            <a:ext cx="1704339" cy="0"/>
          </a:xfrm>
          <a:custGeom>
            <a:avLst/>
            <a:gdLst/>
            <a:ahLst/>
            <a:cxnLst/>
            <a:rect l="l" t="t" r="r" b="b"/>
            <a:pathLst>
              <a:path w="1704339" h="0">
                <a:moveTo>
                  <a:pt x="0" y="0"/>
                </a:moveTo>
                <a:lnTo>
                  <a:pt x="1704108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78234" y="3803072"/>
            <a:ext cx="0" cy="394970"/>
          </a:xfrm>
          <a:custGeom>
            <a:avLst/>
            <a:gdLst/>
            <a:ahLst/>
            <a:cxnLst/>
            <a:rect l="l" t="t" r="r" b="b"/>
            <a:pathLst>
              <a:path w="0" h="394970">
                <a:moveTo>
                  <a:pt x="0" y="394855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47162" y="5278582"/>
            <a:ext cx="0" cy="631825"/>
          </a:xfrm>
          <a:custGeom>
            <a:avLst/>
            <a:gdLst/>
            <a:ahLst/>
            <a:cxnLst/>
            <a:rect l="l" t="t" r="r" b="b"/>
            <a:pathLst>
              <a:path w="0" h="631825">
                <a:moveTo>
                  <a:pt x="0" y="631766"/>
                </a:moveTo>
                <a:lnTo>
                  <a:pt x="0" y="0"/>
                </a:lnTo>
              </a:path>
            </a:pathLst>
          </a:custGeom>
          <a:ln w="37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29000" y="6043352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5" h="0">
                <a:moveTo>
                  <a:pt x="0" y="0"/>
                </a:moveTo>
                <a:lnTo>
                  <a:pt x="1936865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67196" y="2602292"/>
            <a:ext cx="822325" cy="1016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900" marR="194945" indent="178435">
              <a:lnSpc>
                <a:spcPts val="3240"/>
              </a:lnSpc>
            </a:pPr>
            <a:r>
              <a:rPr dirty="0" sz="1450" spc="-10">
                <a:solidFill>
                  <a:srgbClr val="050505"/>
                </a:solidFill>
                <a:latin typeface="Arial"/>
                <a:cs typeface="Arial"/>
              </a:rPr>
              <a:t>Air 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Coal</a:t>
            </a:r>
            <a:endParaRPr sz="1450">
              <a:latin typeface="Arial"/>
              <a:cs typeface="Arial"/>
            </a:endParaRPr>
          </a:p>
          <a:p>
            <a:pPr marL="41275" indent="-41910">
              <a:lnSpc>
                <a:spcPts val="1245"/>
              </a:lnSpc>
            </a:pP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(</a:t>
            </a:r>
            <a:r>
              <a:rPr dirty="0" sz="1450" spc="-3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00</a:t>
            </a:r>
            <a:r>
              <a:rPr dirty="0" sz="1450" spc="-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70">
                <a:solidFill>
                  <a:srgbClr val="050505"/>
                </a:solidFill>
                <a:latin typeface="Arial"/>
                <a:cs typeface="Arial"/>
              </a:rPr>
              <a:t>u</a:t>
            </a:r>
            <a:r>
              <a:rPr dirty="0" sz="1450" spc="-55">
                <a:solidFill>
                  <a:srgbClr val="050505"/>
                </a:solidFill>
                <a:latin typeface="Arial"/>
                <a:cs typeface="Arial"/>
              </a:rPr>
              <a:t>n</a:t>
            </a:r>
            <a:r>
              <a:rPr dirty="0" sz="1450" spc="-6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ts</a:t>
            </a:r>
            <a:endParaRPr sz="1450">
              <a:latin typeface="Arial"/>
              <a:cs typeface="Arial"/>
            </a:endParaRPr>
          </a:p>
          <a:p>
            <a:pPr marL="41275">
              <a:lnSpc>
                <a:spcPts val="1689"/>
              </a:lnSpc>
            </a:pP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of</a:t>
            </a:r>
            <a:r>
              <a:rPr dirty="0" sz="1450" spc="-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35">
                <a:solidFill>
                  <a:srgbClr val="050505"/>
                </a:solidFill>
                <a:latin typeface="Arial"/>
                <a:cs typeface="Arial"/>
              </a:rPr>
              <a:t>su</a:t>
            </a:r>
            <a:r>
              <a:rPr dirty="0" sz="1450" spc="-3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5">
                <a:solidFill>
                  <a:srgbClr val="050505"/>
                </a:solidFill>
                <a:latin typeface="Arial"/>
                <a:cs typeface="Arial"/>
              </a:rPr>
              <a:t>fur</a:t>
            </a:r>
            <a:r>
              <a:rPr dirty="0" sz="1450" spc="5">
                <a:solidFill>
                  <a:srgbClr val="050505"/>
                </a:solidFill>
                <a:latin typeface="Arial"/>
                <a:cs typeface="Arial"/>
              </a:rPr>
              <a:t>)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84763" y="3033566"/>
            <a:ext cx="40767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5"/>
              </a:lnSpc>
            </a:pPr>
            <a:r>
              <a:rPr dirty="0" sz="1500" spc="20">
                <a:solidFill>
                  <a:srgbClr val="050505"/>
                </a:solidFill>
                <a:latin typeface="Arial"/>
                <a:cs typeface="Arial"/>
              </a:rPr>
              <a:t>B</a:t>
            </a:r>
            <a:r>
              <a:rPr dirty="0" sz="1500" spc="-100">
                <a:solidFill>
                  <a:srgbClr val="050505"/>
                </a:solidFill>
                <a:latin typeface="Arial"/>
                <a:cs typeface="Arial"/>
              </a:rPr>
              <a:t>u</a:t>
            </a:r>
            <a:r>
              <a:rPr dirty="0" sz="1500" spc="50">
                <a:solidFill>
                  <a:srgbClr val="050505"/>
                </a:solidFill>
                <a:latin typeface="Arial"/>
                <a:cs typeface="Arial"/>
              </a:rPr>
              <a:t>rn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49193" y="3892354"/>
            <a:ext cx="1390015" cy="1500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95250" marR="93980" indent="11430">
              <a:lnSpc>
                <a:spcPct val="93500"/>
              </a:lnSpc>
            </a:pPr>
            <a:r>
              <a:rPr dirty="0" sz="1450" spc="60">
                <a:solidFill>
                  <a:srgbClr val="050505"/>
                </a:solidFill>
                <a:latin typeface="Arial"/>
                <a:cs typeface="Arial"/>
              </a:rPr>
              <a:t>F</a:t>
            </a:r>
            <a:r>
              <a:rPr dirty="0" sz="1450" spc="-7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ue</a:t>
            </a:r>
            <a:r>
              <a:rPr dirty="0" sz="1450" spc="-8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gas</a:t>
            </a:r>
            <a:r>
              <a:rPr dirty="0" sz="1450" spc="7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000" spc="20">
                <a:solidFill>
                  <a:srgbClr val="050505"/>
                </a:solidFill>
                <a:latin typeface="Arial"/>
                <a:cs typeface="Arial"/>
              </a:rPr>
              <a:t>s</a:t>
            </a:r>
            <a:r>
              <a:rPr dirty="0" sz="2000" spc="-10">
                <a:solidFill>
                  <a:srgbClr val="050505"/>
                </a:solidFill>
                <a:latin typeface="Arial"/>
                <a:cs typeface="Arial"/>
              </a:rPr>
              <a:t>o</a:t>
            </a:r>
            <a:r>
              <a:rPr dirty="0" baseline="-21072" sz="2175" spc="142">
                <a:solidFill>
                  <a:srgbClr val="050505"/>
                </a:solidFill>
                <a:latin typeface="Arial"/>
                <a:cs typeface="Arial"/>
              </a:rPr>
              <a:t>2</a:t>
            </a:r>
            <a:r>
              <a:rPr dirty="0" baseline="-21072" sz="2175" spc="67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25">
                <a:solidFill>
                  <a:srgbClr val="050505"/>
                </a:solidFill>
                <a:latin typeface="Arial"/>
                <a:cs typeface="Arial"/>
              </a:rPr>
              <a:t>(94</a:t>
            </a:r>
            <a:r>
              <a:rPr dirty="0" sz="1450" spc="-9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20">
                <a:solidFill>
                  <a:srgbClr val="181818"/>
                </a:solidFill>
                <a:latin typeface="Arial"/>
                <a:cs typeface="Arial"/>
              </a:rPr>
              <a:t>to</a:t>
            </a:r>
            <a:r>
              <a:rPr dirty="0" sz="1450" spc="3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95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u</a:t>
            </a:r>
            <a:r>
              <a:rPr dirty="0" sz="1450" spc="-65">
                <a:solidFill>
                  <a:srgbClr val="050505"/>
                </a:solidFill>
                <a:latin typeface="Arial"/>
                <a:cs typeface="Arial"/>
              </a:rPr>
              <a:t>n</a:t>
            </a:r>
            <a:r>
              <a:rPr dirty="0" sz="1450" spc="-3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ts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of</a:t>
            </a:r>
            <a:r>
              <a:rPr dirty="0" sz="1450" spc="-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35">
                <a:solidFill>
                  <a:srgbClr val="050505"/>
                </a:solidFill>
                <a:latin typeface="Arial"/>
                <a:cs typeface="Arial"/>
              </a:rPr>
              <a:t>su</a:t>
            </a:r>
            <a:r>
              <a:rPr dirty="0" sz="1450" spc="-7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fur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)</a:t>
            </a:r>
            <a:endParaRPr sz="1450">
              <a:latin typeface="Arial"/>
              <a:cs typeface="Arial"/>
            </a:endParaRPr>
          </a:p>
          <a:p>
            <a:pPr algn="ctr">
              <a:lnSpc>
                <a:spcPct val="92500"/>
              </a:lnSpc>
              <a:spcBef>
                <a:spcPts val="1195"/>
              </a:spcBef>
            </a:pPr>
            <a:r>
              <a:rPr dirty="0" sz="1450" spc="85">
                <a:solidFill>
                  <a:srgbClr val="050505"/>
                </a:solidFill>
                <a:latin typeface="Arial"/>
                <a:cs typeface="Arial"/>
              </a:rPr>
              <a:t>F</a:t>
            </a:r>
            <a:r>
              <a:rPr dirty="0" sz="1450" spc="-7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-60">
                <a:solidFill>
                  <a:srgbClr val="050505"/>
                </a:solidFill>
                <a:latin typeface="Arial"/>
                <a:cs typeface="Arial"/>
              </a:rPr>
              <a:t>u</a:t>
            </a:r>
            <a:r>
              <a:rPr dirty="0" sz="1450" spc="55">
                <a:solidFill>
                  <a:srgbClr val="050505"/>
                </a:solidFill>
                <a:latin typeface="Arial"/>
                <a:cs typeface="Arial"/>
              </a:rPr>
              <a:t>e</a:t>
            </a:r>
            <a:r>
              <a:rPr dirty="0" sz="1450" spc="-2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gas</a:t>
            </a:r>
            <a:r>
              <a:rPr dirty="0" sz="1450" spc="6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H</a:t>
            </a:r>
            <a:r>
              <a:rPr dirty="0" baseline="-22988" sz="2175" spc="15">
                <a:solidFill>
                  <a:srgbClr val="050505"/>
                </a:solidFill>
                <a:latin typeface="Arial"/>
                <a:cs typeface="Arial"/>
              </a:rPr>
              <a:t>2</a:t>
            </a:r>
            <a:r>
              <a:rPr dirty="0" sz="2000" spc="20">
                <a:solidFill>
                  <a:srgbClr val="050505"/>
                </a:solidFill>
                <a:latin typeface="Arial"/>
                <a:cs typeface="Arial"/>
              </a:rPr>
              <a:t>s</a:t>
            </a:r>
            <a:r>
              <a:rPr dirty="0" sz="2000" spc="-10">
                <a:solidFill>
                  <a:srgbClr val="050505"/>
                </a:solidFill>
                <a:latin typeface="Arial"/>
                <a:cs typeface="Arial"/>
              </a:rPr>
              <a:t>o</a:t>
            </a:r>
            <a:r>
              <a:rPr dirty="0" baseline="-22988" sz="2175" spc="82">
                <a:solidFill>
                  <a:srgbClr val="050505"/>
                </a:solidFill>
                <a:latin typeface="Arial"/>
                <a:cs typeface="Arial"/>
              </a:rPr>
              <a:t>4</a:t>
            </a:r>
            <a:r>
              <a:rPr dirty="0" baseline="-22988" sz="2175" spc="37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5">
                <a:solidFill>
                  <a:srgbClr val="050505"/>
                </a:solidFill>
                <a:latin typeface="Arial"/>
                <a:cs typeface="Arial"/>
              </a:rPr>
              <a:t>(</a:t>
            </a:r>
            <a:r>
              <a:rPr dirty="0" sz="1450" spc="5">
                <a:solidFill>
                  <a:srgbClr val="050505"/>
                </a:solidFill>
                <a:latin typeface="Arial"/>
                <a:cs typeface="Arial"/>
              </a:rPr>
              <a:t>0</a:t>
            </a:r>
            <a:r>
              <a:rPr dirty="0" sz="1450" spc="-25">
                <a:solidFill>
                  <a:srgbClr val="050505"/>
                </a:solidFill>
                <a:latin typeface="Arial"/>
                <a:cs typeface="Arial"/>
              </a:rPr>
              <a:t>.</a:t>
            </a:r>
            <a:r>
              <a:rPr dirty="0" sz="1450" spc="60">
                <a:solidFill>
                  <a:srgbClr val="050505"/>
                </a:solidFill>
                <a:latin typeface="Arial"/>
                <a:cs typeface="Arial"/>
              </a:rPr>
              <a:t>5</a:t>
            </a:r>
            <a:r>
              <a:rPr dirty="0" sz="1450" spc="-10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dirty="0" sz="1450" spc="-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95">
                <a:solidFill>
                  <a:srgbClr val="050505"/>
                </a:solidFill>
                <a:latin typeface="Arial"/>
                <a:cs typeface="Arial"/>
              </a:rPr>
              <a:t>2</a:t>
            </a:r>
            <a:r>
              <a:rPr dirty="0" sz="1450" spc="-3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40">
                <a:solidFill>
                  <a:srgbClr val="050505"/>
                </a:solidFill>
                <a:latin typeface="Arial"/>
                <a:cs typeface="Arial"/>
              </a:rPr>
              <a:t>un</a:t>
            </a:r>
            <a:r>
              <a:rPr dirty="0" sz="1450" spc="-9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ts</a:t>
            </a:r>
            <a:endParaRPr sz="1450">
              <a:latin typeface="Arial"/>
              <a:cs typeface="Arial"/>
            </a:endParaRPr>
          </a:p>
          <a:p>
            <a:pPr algn="ctr" marR="5715">
              <a:lnSpc>
                <a:spcPts val="1620"/>
              </a:lnSpc>
            </a:pP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of</a:t>
            </a:r>
            <a:r>
              <a:rPr dirty="0" sz="1450" spc="-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35">
                <a:solidFill>
                  <a:srgbClr val="050505"/>
                </a:solidFill>
                <a:latin typeface="Arial"/>
                <a:cs typeface="Arial"/>
              </a:rPr>
              <a:t>su</a:t>
            </a:r>
            <a:r>
              <a:rPr dirty="0" sz="1450" spc="-7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fur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)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19003" y="4435249"/>
            <a:ext cx="83375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25"/>
              </a:lnSpc>
            </a:pPr>
            <a:r>
              <a:rPr dirty="0" sz="1450" spc="25">
                <a:solidFill>
                  <a:srgbClr val="050505"/>
                </a:solidFill>
                <a:latin typeface="Arial"/>
                <a:cs typeface="Arial"/>
              </a:rPr>
              <a:t>Boi</a:t>
            </a:r>
            <a:r>
              <a:rPr dirty="0" sz="1450" spc="-10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50" spc="10">
                <a:solidFill>
                  <a:srgbClr val="050505"/>
                </a:solidFill>
                <a:latin typeface="Arial"/>
                <a:cs typeface="Arial"/>
              </a:rPr>
              <a:t>er</a:t>
            </a: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ash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59283" y="1608512"/>
            <a:ext cx="1320165" cy="1446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8435">
              <a:lnSpc>
                <a:spcPct val="100000"/>
              </a:lnSpc>
            </a:pP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Econo</a:t>
            </a:r>
            <a:r>
              <a:rPr dirty="0" sz="1450" spc="-60">
                <a:solidFill>
                  <a:srgbClr val="050505"/>
                </a:solidFill>
                <a:latin typeface="Arial"/>
                <a:cs typeface="Arial"/>
              </a:rPr>
              <a:t>m</a:t>
            </a:r>
            <a:r>
              <a:rPr dirty="0" sz="1450" spc="10">
                <a:solidFill>
                  <a:srgbClr val="050505"/>
                </a:solidFill>
                <a:latin typeface="Arial"/>
                <a:cs typeface="Arial"/>
              </a:rPr>
              <a:t>izer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99263" y="3150523"/>
            <a:ext cx="1694180" cy="565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9245">
              <a:lnSpc>
                <a:spcPct val="100000"/>
              </a:lnSpc>
            </a:pPr>
            <a:r>
              <a:rPr dirty="0" sz="1450" spc="-10">
                <a:solidFill>
                  <a:srgbClr val="050505"/>
                </a:solidFill>
                <a:latin typeface="Arial"/>
                <a:cs typeface="Arial"/>
              </a:rPr>
              <a:t>Air</a:t>
            </a:r>
            <a:r>
              <a:rPr dirty="0" sz="1450" spc="1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preheater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82785" y="5445246"/>
            <a:ext cx="2974340" cy="1115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77110" indent="-399415">
              <a:lnSpc>
                <a:spcPts val="1670"/>
              </a:lnSpc>
            </a:pPr>
            <a:r>
              <a:rPr dirty="0" sz="1450" spc="35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dirty="0" sz="1450" spc="9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50" spc="45">
                <a:solidFill>
                  <a:srgbClr val="050505"/>
                </a:solidFill>
                <a:latin typeface="Arial"/>
                <a:cs typeface="Arial"/>
              </a:rPr>
              <a:t>r</a:t>
            </a:r>
            <a:r>
              <a:rPr dirty="0" sz="1450" spc="-2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preheater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ash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Times New Roman"/>
              <a:cs typeface="Times New Roman"/>
            </a:endParaRPr>
          </a:p>
          <a:p>
            <a:pPr>
              <a:lnSpc>
                <a:spcPts val="1725"/>
              </a:lnSpc>
            </a:pPr>
            <a:r>
              <a:rPr dirty="0" sz="1450" spc="15">
                <a:solidFill>
                  <a:srgbClr val="050505"/>
                </a:solidFill>
                <a:latin typeface="Arial"/>
                <a:cs typeface="Arial"/>
              </a:rPr>
              <a:t>Bottom</a:t>
            </a:r>
            <a:r>
              <a:rPr dirty="0" sz="1450" spc="-6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ash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50">
                <a:solidFill>
                  <a:srgbClr val="050505"/>
                </a:solidFill>
                <a:latin typeface="Arial"/>
                <a:cs typeface="Arial"/>
              </a:rPr>
              <a:t>(3</a:t>
            </a:r>
            <a:r>
              <a:rPr dirty="0" sz="1450" spc="-16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4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dirty="0" sz="1450" spc="-1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40">
                <a:solidFill>
                  <a:srgbClr val="050505"/>
                </a:solidFill>
                <a:latin typeface="Arial"/>
                <a:cs typeface="Arial"/>
              </a:rPr>
              <a:t>5.5</a:t>
            </a:r>
            <a:r>
              <a:rPr dirty="0" sz="1450" spc="-1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5">
                <a:solidFill>
                  <a:srgbClr val="050505"/>
                </a:solidFill>
                <a:latin typeface="Arial"/>
                <a:cs typeface="Arial"/>
              </a:rPr>
              <a:t>un</a:t>
            </a:r>
            <a:r>
              <a:rPr dirty="0" sz="1450" spc="-9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50" spc="30">
                <a:solidFill>
                  <a:srgbClr val="050505"/>
                </a:solidFill>
                <a:latin typeface="Arial"/>
                <a:cs typeface="Arial"/>
              </a:rPr>
              <a:t>ts</a:t>
            </a:r>
            <a:r>
              <a:rPr dirty="0" sz="1450" spc="2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10">
                <a:solidFill>
                  <a:srgbClr val="050505"/>
                </a:solidFill>
                <a:latin typeface="Arial"/>
                <a:cs typeface="Arial"/>
              </a:rPr>
              <a:t>of</a:t>
            </a:r>
            <a:r>
              <a:rPr dirty="0" sz="1450" spc="2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50" spc="10">
                <a:solidFill>
                  <a:srgbClr val="050505"/>
                </a:solidFill>
                <a:latin typeface="Arial"/>
                <a:cs typeface="Arial"/>
              </a:rPr>
              <a:t>sulf</a:t>
            </a:r>
            <a:r>
              <a:rPr dirty="0" sz="1450">
                <a:solidFill>
                  <a:srgbClr val="050505"/>
                </a:solidFill>
                <a:latin typeface="Arial"/>
                <a:cs typeface="Arial"/>
              </a:rPr>
              <a:t>u</a:t>
            </a:r>
            <a:r>
              <a:rPr dirty="0" sz="1450" spc="25">
                <a:solidFill>
                  <a:srgbClr val="050505"/>
                </a:solidFill>
                <a:latin typeface="Arial"/>
                <a:cs typeface="Arial"/>
              </a:rPr>
              <a:t>r)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7600" y="1049170"/>
            <a:ext cx="5280025" cy="687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61415" algn="l"/>
              </a:tabLst>
            </a:pP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Control </a:t>
            </a:r>
            <a:r>
              <a:rPr dirty="0" sz="4400" spc="5">
                <a:latin typeface="Arial"/>
                <a:cs typeface="Arial"/>
              </a:rPr>
              <a:t>Sys</a:t>
            </a:r>
            <a:r>
              <a:rPr dirty="0" sz="4400">
                <a:latin typeface="Arial"/>
                <a:cs typeface="Arial"/>
              </a:rPr>
              <a:t>te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3213" y="2612715"/>
            <a:ext cx="4655820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 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2741" y="1049170"/>
            <a:ext cx="785368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Fl</a:t>
            </a:r>
            <a:r>
              <a:rPr dirty="0" sz="4400" spc="5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 spc="-5">
                <a:latin typeface="Arial"/>
                <a:cs typeface="Arial"/>
              </a:rPr>
              <a:t>G</a:t>
            </a:r>
            <a:r>
              <a:rPr dirty="0" sz="4400">
                <a:latin typeface="Arial"/>
                <a:cs typeface="Arial"/>
              </a:rPr>
              <a:t>as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De</a:t>
            </a:r>
            <a:r>
              <a:rPr dirty="0" sz="4400" spc="10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u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furi</a:t>
            </a:r>
            <a:r>
              <a:rPr dirty="0" sz="4400" spc="10">
                <a:latin typeface="Arial"/>
                <a:cs typeface="Arial"/>
              </a:rPr>
              <a:t>z</a:t>
            </a:r>
            <a:r>
              <a:rPr dirty="0" sz="4400">
                <a:latin typeface="Arial"/>
                <a:cs typeface="Arial"/>
              </a:rPr>
              <a:t>ati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3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(</a:t>
            </a:r>
            <a:r>
              <a:rPr dirty="0" sz="4400" spc="-10">
                <a:latin typeface="Arial"/>
                <a:cs typeface="Arial"/>
              </a:rPr>
              <a:t>F</a:t>
            </a:r>
            <a:r>
              <a:rPr dirty="0" sz="4400" spc="-15">
                <a:latin typeface="Arial"/>
                <a:cs typeface="Arial"/>
              </a:rPr>
              <a:t>G</a:t>
            </a:r>
            <a:r>
              <a:rPr dirty="0" sz="4400">
                <a:latin typeface="Arial"/>
                <a:cs typeface="Arial"/>
              </a:rPr>
              <a:t>D)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4491" y="1973618"/>
            <a:ext cx="8089392" cy="4698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44653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W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10">
                <a:latin typeface="Arial"/>
                <a:cs typeface="Arial"/>
              </a:rPr>
              <a:t> F</a:t>
            </a:r>
            <a:r>
              <a:rPr dirty="0">
                <a:latin typeface="Arial"/>
                <a:cs typeface="Arial"/>
              </a:rPr>
              <a:t>GD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 spc="-5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ys</a:t>
            </a:r>
            <a:r>
              <a:rPr dirty="0">
                <a:latin typeface="Arial"/>
                <a:cs typeface="Arial"/>
              </a:rPr>
              <a:t>te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984491" y="2007107"/>
            <a:ext cx="8164055" cy="4677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5580" y="823491"/>
            <a:ext cx="820039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Non-Regenerati</a:t>
            </a:r>
            <a:r>
              <a:rPr dirty="0" sz="4400" spc="10">
                <a:latin typeface="Arial"/>
                <a:cs typeface="Arial"/>
              </a:rPr>
              <a:t>v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G</a:t>
            </a:r>
            <a:r>
              <a:rPr dirty="0" sz="4400">
                <a:latin typeface="Arial"/>
                <a:cs typeface="Arial"/>
              </a:rPr>
              <a:t>D S</a:t>
            </a:r>
            <a:r>
              <a:rPr dirty="0" sz="4400" spc="10">
                <a:latin typeface="Arial"/>
                <a:cs typeface="Arial"/>
              </a:rPr>
              <a:t>y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te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2113" y="2079315"/>
            <a:ext cx="2533650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Wet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2113" y="5005395"/>
            <a:ext cx="2444750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5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3613" y="5883219"/>
            <a:ext cx="3186430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Arial"/>
                <a:cs typeface="Arial"/>
              </a:rPr>
              <a:t>Lim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5">
                <a:latin typeface="Arial"/>
                <a:cs typeface="Arial"/>
              </a:rPr>
              <a:t>ry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1292" y="5883219"/>
            <a:ext cx="61277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0">
                <a:latin typeface="Arial"/>
                <a:cs typeface="Arial"/>
              </a:rPr>
              <a:t>8</a:t>
            </a:r>
            <a:r>
              <a:rPr dirty="0" sz="3200">
                <a:latin typeface="Arial"/>
                <a:cs typeface="Arial"/>
              </a:rPr>
              <a:t>%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61388" y="2906466"/>
          <a:ext cx="5454650" cy="1704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2094"/>
                <a:gridCol w="2162504"/>
              </a:tblGrid>
              <a:tr h="55943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3200" spc="-5">
                          <a:latin typeface="Arial"/>
                          <a:cs typeface="Arial"/>
                        </a:rPr>
                        <a:t>Lime</a:t>
                      </a:r>
                      <a:r>
                        <a:rPr dirty="0" sz="32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3200" spc="-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32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e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0">
                        <a:lnSpc>
                          <a:spcPct val="100000"/>
                        </a:lnSpc>
                      </a:pPr>
                      <a:r>
                        <a:rPr dirty="0" sz="3200" spc="-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3200" spc="-1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%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5852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3200" spc="-5">
                          <a:latin typeface="Arial"/>
                          <a:cs typeface="Arial"/>
                        </a:rPr>
                        <a:t>Lim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e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14450">
                        <a:lnSpc>
                          <a:spcPct val="100000"/>
                        </a:lnSpc>
                      </a:pPr>
                      <a:r>
                        <a:rPr dirty="0" sz="3200" spc="-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3200" spc="-1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%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559562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3200">
                          <a:latin typeface="Arial"/>
                          <a:cs typeface="Arial"/>
                        </a:rPr>
                        <a:t>Dua</a:t>
                      </a:r>
                      <a:r>
                        <a:rPr dirty="0" sz="3200" spc="-1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-A</a:t>
                      </a:r>
                      <a:r>
                        <a:rPr dirty="0" sz="3200" spc="-1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3200" spc="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320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li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305">
                        <a:lnSpc>
                          <a:spcPct val="100000"/>
                        </a:lnSpc>
                      </a:pPr>
                      <a:r>
                        <a:rPr dirty="0" sz="3200" spc="-1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%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9727" rIns="0" bIns="0" rtlCol="0" vert="horz">
            <a:spAutoFit/>
          </a:bodyPr>
          <a:lstStyle/>
          <a:p>
            <a:pPr marL="31750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Regenerati</a:t>
            </a:r>
            <a:r>
              <a:rPr dirty="0" spc="10">
                <a:latin typeface="Arial"/>
                <a:cs typeface="Arial"/>
              </a:rPr>
              <a:t>v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</a:t>
            </a: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D S</a:t>
            </a:r>
            <a:r>
              <a:rPr dirty="0" spc="10">
                <a:latin typeface="Arial"/>
                <a:cs typeface="Arial"/>
              </a:rPr>
              <a:t>y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te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2113" y="2460315"/>
            <a:ext cx="3123565" cy="189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Wet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584200" marR="5080">
              <a:lnSpc>
                <a:spcPct val="120000"/>
              </a:lnSpc>
              <a:spcBef>
                <a:spcPts val="2305"/>
              </a:spcBef>
            </a:pPr>
            <a:r>
              <a:rPr dirty="0" sz="3200" spc="-5">
                <a:latin typeface="Arial"/>
                <a:cs typeface="Arial"/>
              </a:rPr>
              <a:t>Lime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 We</a:t>
            </a:r>
            <a:r>
              <a:rPr dirty="0" sz="3200" spc="-10">
                <a:latin typeface="Arial"/>
                <a:cs typeface="Arial"/>
              </a:rPr>
              <a:t>ll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-L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rd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55613" y="3338266"/>
            <a:ext cx="612775" cy="1017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Arial"/>
                <a:cs typeface="Arial"/>
              </a:rPr>
              <a:t>4</a:t>
            </a:r>
            <a:r>
              <a:rPr dirty="0" sz="3200">
                <a:latin typeface="Arial"/>
                <a:cs typeface="Arial"/>
              </a:rPr>
              <a:t>%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3200" spc="-5">
                <a:latin typeface="Arial"/>
                <a:cs typeface="Arial"/>
              </a:rPr>
              <a:t>3</a:t>
            </a:r>
            <a:r>
              <a:rPr dirty="0" sz="3200">
                <a:latin typeface="Arial"/>
                <a:cs typeface="Arial"/>
              </a:rPr>
              <a:t>%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3284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m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tone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rubbing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9960" y="2686363"/>
            <a:ext cx="5617210" cy="1486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8950" marR="5080" indent="-476884">
              <a:lnSpc>
                <a:spcPts val="7680"/>
              </a:lnSpc>
            </a:pP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15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 spc="419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5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34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C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7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.</a:t>
            </a:r>
            <a:r>
              <a:rPr dirty="0" sz="3200" spc="-15">
                <a:latin typeface="Arial"/>
                <a:cs typeface="Arial"/>
              </a:rPr>
              <a:t>5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4</a:t>
            </a:r>
            <a:endParaRPr baseline="-21164" sz="3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0028" y="1874519"/>
            <a:ext cx="835428" cy="65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76451" y="2655916"/>
            <a:ext cx="2576945" cy="206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73036" y="4937759"/>
            <a:ext cx="2647603" cy="989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36523" y="5349240"/>
            <a:ext cx="282632" cy="640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75862" y="4289367"/>
            <a:ext cx="1525385" cy="843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50134" y="5752407"/>
            <a:ext cx="723207" cy="3449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7487" y="1296785"/>
            <a:ext cx="8778240" cy="0"/>
          </a:xfrm>
          <a:custGeom>
            <a:avLst/>
            <a:gdLst/>
            <a:ahLst/>
            <a:cxnLst/>
            <a:rect l="l" t="t" r="r" b="b"/>
            <a:pathLst>
              <a:path w="8778240" h="0">
                <a:moveTo>
                  <a:pt x="0" y="0"/>
                </a:moveTo>
                <a:lnTo>
                  <a:pt x="877824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5800" y="1288472"/>
            <a:ext cx="0" cy="5274945"/>
          </a:xfrm>
          <a:custGeom>
            <a:avLst/>
            <a:gdLst/>
            <a:ahLst/>
            <a:cxnLst/>
            <a:rect l="l" t="t" r="r" b="b"/>
            <a:pathLst>
              <a:path w="0" h="5274945">
                <a:moveTo>
                  <a:pt x="0" y="527442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30536" y="2797232"/>
            <a:ext cx="0" cy="1600200"/>
          </a:xfrm>
          <a:custGeom>
            <a:avLst/>
            <a:gdLst/>
            <a:ahLst/>
            <a:cxnLst/>
            <a:rect l="l" t="t" r="r" b="b"/>
            <a:pathLst>
              <a:path w="0" h="1600200">
                <a:moveTo>
                  <a:pt x="0" y="1600200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57552" y="3882043"/>
            <a:ext cx="3695065" cy="0"/>
          </a:xfrm>
          <a:custGeom>
            <a:avLst/>
            <a:gdLst/>
            <a:ahLst/>
            <a:cxnLst/>
            <a:rect l="l" t="t" r="r" b="b"/>
            <a:pathLst>
              <a:path w="3695065" h="0">
                <a:moveTo>
                  <a:pt x="0" y="0"/>
                </a:moveTo>
                <a:lnTo>
                  <a:pt x="3695007" y="0"/>
                </a:lnTo>
              </a:path>
            </a:pathLst>
          </a:custGeom>
          <a:ln w="41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36771" y="4160520"/>
            <a:ext cx="1908175" cy="0"/>
          </a:xfrm>
          <a:custGeom>
            <a:avLst/>
            <a:gdLst/>
            <a:ahLst/>
            <a:cxnLst/>
            <a:rect l="l" t="t" r="r" b="b"/>
            <a:pathLst>
              <a:path w="1908175" h="0">
                <a:moveTo>
                  <a:pt x="0" y="0"/>
                </a:moveTo>
                <a:lnTo>
                  <a:pt x="1907771" y="0"/>
                </a:lnTo>
              </a:path>
            </a:pathLst>
          </a:custGeom>
          <a:ln w="41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67396" y="4206240"/>
            <a:ext cx="0" cy="607060"/>
          </a:xfrm>
          <a:custGeom>
            <a:avLst/>
            <a:gdLst/>
            <a:ahLst/>
            <a:cxnLst/>
            <a:rect l="l" t="t" r="r" b="b"/>
            <a:pathLst>
              <a:path w="0" h="607060">
                <a:moveTo>
                  <a:pt x="0" y="606828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59083" y="4804756"/>
            <a:ext cx="1384300" cy="0"/>
          </a:xfrm>
          <a:custGeom>
            <a:avLst/>
            <a:gdLst/>
            <a:ahLst/>
            <a:cxnLst/>
            <a:rect l="l" t="t" r="r" b="b"/>
            <a:pathLst>
              <a:path w="1384300" h="0">
                <a:moveTo>
                  <a:pt x="0" y="0"/>
                </a:moveTo>
                <a:lnTo>
                  <a:pt x="1384068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77097" y="4314305"/>
            <a:ext cx="0" cy="586105"/>
          </a:xfrm>
          <a:custGeom>
            <a:avLst/>
            <a:gdLst/>
            <a:ahLst/>
            <a:cxnLst/>
            <a:rect l="l" t="t" r="r" b="b"/>
            <a:pathLst>
              <a:path w="0" h="586104">
                <a:moveTo>
                  <a:pt x="0" y="586046"/>
                </a:moveTo>
                <a:lnTo>
                  <a:pt x="0" y="0"/>
                </a:lnTo>
              </a:path>
            </a:pathLst>
          </a:custGeom>
          <a:ln w="41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56316" y="4335087"/>
            <a:ext cx="532130" cy="0"/>
          </a:xfrm>
          <a:custGeom>
            <a:avLst/>
            <a:gdLst/>
            <a:ahLst/>
            <a:cxnLst/>
            <a:rect l="l" t="t" r="r" b="b"/>
            <a:pathLst>
              <a:path w="532129" h="0">
                <a:moveTo>
                  <a:pt x="0" y="0"/>
                </a:moveTo>
                <a:lnTo>
                  <a:pt x="532014" y="0"/>
                </a:lnTo>
              </a:path>
            </a:pathLst>
          </a:custGeom>
          <a:ln w="41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87636" y="4894117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 h="0">
                <a:moveTo>
                  <a:pt x="0" y="0"/>
                </a:moveTo>
                <a:lnTo>
                  <a:pt x="885305" y="0"/>
                </a:lnTo>
              </a:path>
            </a:pathLst>
          </a:custGeom>
          <a:ln w="37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85957" y="4534592"/>
            <a:ext cx="0" cy="777240"/>
          </a:xfrm>
          <a:custGeom>
            <a:avLst/>
            <a:gdLst/>
            <a:ahLst/>
            <a:cxnLst/>
            <a:rect l="l" t="t" r="r" b="b"/>
            <a:pathLst>
              <a:path w="0" h="777239">
                <a:moveTo>
                  <a:pt x="0" y="777239"/>
                </a:moveTo>
                <a:lnTo>
                  <a:pt x="0" y="0"/>
                </a:lnTo>
              </a:path>
            </a:pathLst>
          </a:custGeom>
          <a:ln w="37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81307" y="5295207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29">
                <a:moveTo>
                  <a:pt x="0" y="785552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80611" y="5145577"/>
            <a:ext cx="0" cy="744220"/>
          </a:xfrm>
          <a:custGeom>
            <a:avLst/>
            <a:gdLst/>
            <a:ahLst/>
            <a:cxnLst/>
            <a:rect l="l" t="t" r="r" b="b"/>
            <a:pathLst>
              <a:path w="0" h="744220">
                <a:moveTo>
                  <a:pt x="0" y="743990"/>
                </a:moveTo>
                <a:lnTo>
                  <a:pt x="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153102" y="5303520"/>
            <a:ext cx="1238885" cy="0"/>
          </a:xfrm>
          <a:custGeom>
            <a:avLst/>
            <a:gdLst/>
            <a:ahLst/>
            <a:cxnLst/>
            <a:rect l="l" t="t" r="r" b="b"/>
            <a:pathLst>
              <a:path w="1238884" h="0">
                <a:moveTo>
                  <a:pt x="0" y="0"/>
                </a:moveTo>
                <a:lnTo>
                  <a:pt x="123859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161414" y="5295207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29">
                <a:moveTo>
                  <a:pt x="0" y="785552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02530" y="5868785"/>
            <a:ext cx="1301115" cy="0"/>
          </a:xfrm>
          <a:custGeom>
            <a:avLst/>
            <a:gdLst/>
            <a:ahLst/>
            <a:cxnLst/>
            <a:rect l="l" t="t" r="r" b="b"/>
            <a:pathLst>
              <a:path w="1301115" h="0">
                <a:moveTo>
                  <a:pt x="0" y="0"/>
                </a:moveTo>
                <a:lnTo>
                  <a:pt x="1300941" y="0"/>
                </a:lnTo>
              </a:path>
            </a:pathLst>
          </a:custGeom>
          <a:ln w="41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153102" y="6072447"/>
            <a:ext cx="1214120" cy="0"/>
          </a:xfrm>
          <a:custGeom>
            <a:avLst/>
            <a:gdLst/>
            <a:ahLst/>
            <a:cxnLst/>
            <a:rect l="l" t="t" r="r" b="b"/>
            <a:pathLst>
              <a:path w="1214120" h="0">
                <a:moveTo>
                  <a:pt x="0" y="0"/>
                </a:moveTo>
                <a:lnTo>
                  <a:pt x="1213657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033856" y="3861262"/>
            <a:ext cx="0" cy="1957705"/>
          </a:xfrm>
          <a:custGeom>
            <a:avLst/>
            <a:gdLst/>
            <a:ahLst/>
            <a:cxnLst/>
            <a:rect l="l" t="t" r="r" b="b"/>
            <a:pathLst>
              <a:path w="0" h="1957704">
                <a:moveTo>
                  <a:pt x="0" y="1957646"/>
                </a:moveTo>
                <a:lnTo>
                  <a:pt x="0" y="0"/>
                </a:lnTo>
              </a:path>
            </a:pathLst>
          </a:custGeom>
          <a:ln w="37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449492" y="1288472"/>
            <a:ext cx="0" cy="5274945"/>
          </a:xfrm>
          <a:custGeom>
            <a:avLst/>
            <a:gdLst/>
            <a:ahLst/>
            <a:cxnLst/>
            <a:rect l="l" t="t" r="r" b="b"/>
            <a:pathLst>
              <a:path w="0" h="5274945">
                <a:moveTo>
                  <a:pt x="0" y="5274425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77487" y="6554585"/>
            <a:ext cx="8778240" cy="0"/>
          </a:xfrm>
          <a:custGeom>
            <a:avLst/>
            <a:gdLst/>
            <a:ahLst/>
            <a:cxnLst/>
            <a:rect l="l" t="t" r="r" b="b"/>
            <a:pathLst>
              <a:path w="8778240" h="0">
                <a:moveTo>
                  <a:pt x="0" y="0"/>
                </a:moveTo>
                <a:lnTo>
                  <a:pt x="877824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392382" y="1637227"/>
            <a:ext cx="4799965" cy="1783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79245">
              <a:lnSpc>
                <a:spcPct val="100000"/>
              </a:lnSpc>
            </a:pPr>
            <a:r>
              <a:rPr dirty="0" sz="1700" spc="120">
                <a:solidFill>
                  <a:srgbClr val="030303"/>
                </a:solidFill>
                <a:latin typeface="Arial"/>
                <a:cs typeface="Arial"/>
              </a:rPr>
              <a:t>C</a:t>
            </a:r>
            <a:r>
              <a:rPr dirty="0" sz="1700" spc="-3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90">
                <a:solidFill>
                  <a:srgbClr val="030303"/>
                </a:solidFill>
                <a:latin typeface="Arial"/>
                <a:cs typeface="Arial"/>
              </a:rPr>
              <a:t>ean</a:t>
            </a:r>
            <a:r>
              <a:rPr dirty="0" sz="1700" spc="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95">
                <a:solidFill>
                  <a:srgbClr val="030303"/>
                </a:solidFill>
                <a:latin typeface="Arial"/>
                <a:cs typeface="Arial"/>
              </a:rPr>
              <a:t>f</a:t>
            </a:r>
            <a:r>
              <a:rPr dirty="0" sz="1700" spc="12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85">
                <a:solidFill>
                  <a:srgbClr val="030303"/>
                </a:solidFill>
                <a:latin typeface="Arial"/>
                <a:cs typeface="Arial"/>
              </a:rPr>
              <a:t>ue</a:t>
            </a:r>
            <a:r>
              <a:rPr dirty="0" sz="1700" spc="-1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90">
                <a:solidFill>
                  <a:srgbClr val="030303"/>
                </a:solidFill>
                <a:latin typeface="Arial"/>
                <a:cs typeface="Arial"/>
              </a:rPr>
              <a:t>gas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100">
              <a:latin typeface="Times New Roman"/>
              <a:cs typeface="Times New Roman"/>
            </a:endParaRPr>
          </a:p>
          <a:p>
            <a:pPr algn="r">
              <a:lnSpc>
                <a:spcPts val="1985"/>
              </a:lnSpc>
            </a:pPr>
            <a:r>
              <a:rPr dirty="0" sz="1700" spc="50">
                <a:solidFill>
                  <a:srgbClr val="030303"/>
                </a:solidFill>
                <a:latin typeface="Arial"/>
                <a:cs typeface="Arial"/>
              </a:rPr>
              <a:t>Mist</a:t>
            </a:r>
            <a:r>
              <a:rPr dirty="0" sz="1700" spc="-11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9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dirty="0" sz="1700" spc="2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-2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150">
                <a:solidFill>
                  <a:srgbClr val="030303"/>
                </a:solidFill>
                <a:latin typeface="Arial"/>
                <a:cs typeface="Arial"/>
              </a:rPr>
              <a:t>m</a:t>
            </a:r>
            <a:r>
              <a:rPr dirty="0" sz="1700" spc="-2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dirty="0" sz="170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dirty="0" sz="1700" spc="35">
                <a:solidFill>
                  <a:srgbClr val="030303"/>
                </a:solidFill>
                <a:latin typeface="Arial"/>
                <a:cs typeface="Arial"/>
              </a:rPr>
              <a:t>ator</a:t>
            </a:r>
            <a:endParaRPr sz="1700">
              <a:latin typeface="Arial"/>
              <a:cs typeface="Arial"/>
            </a:endParaRPr>
          </a:p>
          <a:p>
            <a:pPr indent="1974214">
              <a:lnSpc>
                <a:spcPts val="1985"/>
              </a:lnSpc>
              <a:tabLst>
                <a:tab pos="2539365" algn="l"/>
              </a:tabLst>
            </a:pPr>
            <a:r>
              <a:rPr dirty="0" sz="1200" spc="120">
                <a:solidFill>
                  <a:srgbClr val="030303"/>
                </a:solidFill>
                <a:latin typeface="Times New Roman"/>
                <a:cs typeface="Times New Roman"/>
              </a:rPr>
              <a:t>.,</a:t>
            </a:r>
            <a:r>
              <a:rPr dirty="0" sz="1200" spc="120" u="sng">
                <a:solidFill>
                  <a:srgbClr val="030303"/>
                </a:solidFill>
                <a:latin typeface="Times New Roman"/>
                <a:cs typeface="Times New Roman"/>
              </a:rPr>
              <a:t> 	</a:t>
            </a:r>
            <a:r>
              <a:rPr dirty="0" sz="1200" spc="160">
                <a:solidFill>
                  <a:srgbClr val="030303"/>
                </a:solidFill>
                <a:latin typeface="Times New Roman"/>
                <a:cs typeface="Times New Roman"/>
              </a:rPr>
              <a:t>--I</a:t>
            </a:r>
            <a:r>
              <a:rPr dirty="0" sz="1200" spc="200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200" spc="195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200" spc="-105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200" spc="610">
                <a:solidFill>
                  <a:srgbClr val="030303"/>
                </a:solidFill>
                <a:latin typeface="Times New Roman"/>
                <a:cs typeface="Times New Roman"/>
              </a:rPr>
              <a:t>-</a:t>
            </a:r>
            <a:r>
              <a:rPr dirty="0" sz="1200" spc="40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200" spc="-180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200" spc="1310">
                <a:solidFill>
                  <a:srgbClr val="030303"/>
                </a:solidFill>
                <a:latin typeface="Times New Roman"/>
                <a:cs typeface="Times New Roman"/>
              </a:rPr>
              <a:t>-</a:t>
            </a:r>
            <a:r>
              <a:rPr dirty="0" sz="1200" spc="-55">
                <a:solidFill>
                  <a:srgbClr val="030303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030303"/>
                </a:solidFill>
                <a:latin typeface="Arial"/>
                <a:cs typeface="Arial"/>
              </a:rPr>
              <a:t>wash</a:t>
            </a:r>
            <a:r>
              <a:rPr dirty="0" sz="1700" spc="7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65">
                <a:solidFill>
                  <a:srgbClr val="030303"/>
                </a:solidFill>
                <a:latin typeface="Arial"/>
                <a:cs typeface="Arial"/>
              </a:rPr>
              <a:t>water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650">
              <a:latin typeface="Times New Roman"/>
              <a:cs typeface="Times New Roman"/>
            </a:endParaRPr>
          </a:p>
          <a:p>
            <a:pPr>
              <a:lnSpc>
                <a:spcPts val="2020"/>
              </a:lnSpc>
            </a:pPr>
            <a:r>
              <a:rPr dirty="0" sz="1700" spc="1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65">
                <a:solidFill>
                  <a:srgbClr val="030303"/>
                </a:solidFill>
                <a:latin typeface="Arial"/>
                <a:cs typeface="Arial"/>
              </a:rPr>
              <a:t>nlet</a:t>
            </a:r>
            <a:r>
              <a:rPr dirty="0" sz="1700" spc="-4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030303"/>
                </a:solidFill>
                <a:latin typeface="Arial"/>
                <a:cs typeface="Arial"/>
              </a:rPr>
              <a:t>f</a:t>
            </a:r>
            <a:r>
              <a:rPr dirty="0" sz="1700" spc="11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100">
                <a:solidFill>
                  <a:srgbClr val="030303"/>
                </a:solidFill>
                <a:latin typeface="Arial"/>
                <a:cs typeface="Arial"/>
              </a:rPr>
              <a:t>ue</a:t>
            </a:r>
            <a:r>
              <a:rPr dirty="0" sz="1700" spc="-5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90">
                <a:solidFill>
                  <a:srgbClr val="030303"/>
                </a:solidFill>
                <a:latin typeface="Arial"/>
                <a:cs typeface="Arial"/>
              </a:rPr>
              <a:t>gas</a:t>
            </a:r>
            <a:endParaRPr sz="1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57894" y="3835944"/>
            <a:ext cx="1661795" cy="694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indent="219710">
              <a:lnSpc>
                <a:spcPts val="1800"/>
              </a:lnSpc>
            </a:pPr>
            <a:r>
              <a:rPr dirty="0" sz="1700" spc="15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-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85">
                <a:solidFill>
                  <a:srgbClr val="030303"/>
                </a:solidFill>
                <a:latin typeface="Arial"/>
                <a:cs typeface="Arial"/>
              </a:rPr>
              <a:t>me/</a:t>
            </a:r>
            <a:r>
              <a:rPr dirty="0" sz="170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1655">
                <a:solidFill>
                  <a:srgbClr val="030303"/>
                </a:solidFill>
                <a:latin typeface="Arial"/>
                <a:cs typeface="Arial"/>
              </a:rPr>
              <a:t>-</a:t>
            </a:r>
            <a:r>
              <a:rPr dirty="0" sz="1700" spc="1720">
                <a:solidFill>
                  <a:srgbClr val="030303"/>
                </a:solidFill>
                <a:latin typeface="Arial"/>
                <a:cs typeface="Arial"/>
              </a:rPr>
              <a:t>-</a:t>
            </a:r>
            <a:r>
              <a:rPr dirty="0" sz="1700" spc="865">
                <a:solidFill>
                  <a:srgbClr val="030303"/>
                </a:solidFill>
                <a:latin typeface="Arial"/>
                <a:cs typeface="Arial"/>
              </a:rPr>
              <a:t>­</a:t>
            </a:r>
            <a:r>
              <a:rPr dirty="0" sz="1700" spc="72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1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7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125">
                <a:solidFill>
                  <a:srgbClr val="030303"/>
                </a:solidFill>
                <a:latin typeface="Arial"/>
                <a:cs typeface="Arial"/>
              </a:rPr>
              <a:t>me</a:t>
            </a:r>
            <a:r>
              <a:rPr dirty="0" sz="1700" spc="-40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dirty="0" sz="1700" spc="70">
                <a:solidFill>
                  <a:srgbClr val="030303"/>
                </a:solidFill>
                <a:latin typeface="Arial"/>
                <a:cs typeface="Arial"/>
              </a:rPr>
              <a:t>tone</a:t>
            </a:r>
            <a:endParaRPr sz="1700">
              <a:latin typeface="Arial"/>
              <a:cs typeface="Arial"/>
            </a:endParaRPr>
          </a:p>
          <a:p>
            <a:pPr marL="215900">
              <a:lnSpc>
                <a:spcPts val="1925"/>
              </a:lnSpc>
            </a:pPr>
            <a:r>
              <a:rPr dirty="0" sz="1700" spc="85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dirty="0" sz="1700" spc="5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65">
                <a:solidFill>
                  <a:srgbClr val="030303"/>
                </a:solidFill>
                <a:latin typeface="Arial"/>
                <a:cs typeface="Arial"/>
              </a:rPr>
              <a:t>urry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0711" y="4031293"/>
            <a:ext cx="837565" cy="465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014" indent="-120650">
              <a:lnSpc>
                <a:spcPts val="1960"/>
              </a:lnSpc>
            </a:pPr>
            <a:r>
              <a:rPr dirty="0" sz="1700" spc="80">
                <a:solidFill>
                  <a:srgbClr val="030303"/>
                </a:solidFill>
                <a:latin typeface="Arial"/>
                <a:cs typeface="Arial"/>
              </a:rPr>
              <a:t>Makeup </a:t>
            </a:r>
            <a:r>
              <a:rPr dirty="0" sz="1700" spc="55">
                <a:solidFill>
                  <a:srgbClr val="030303"/>
                </a:solidFill>
                <a:latin typeface="Arial"/>
                <a:cs typeface="Arial"/>
              </a:rPr>
              <a:t>water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7938" y="5510958"/>
            <a:ext cx="1134745" cy="461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5"/>
              </a:lnSpc>
            </a:pPr>
            <a:r>
              <a:rPr dirty="0" sz="1700" spc="135">
                <a:solidFill>
                  <a:srgbClr val="030303"/>
                </a:solidFill>
                <a:latin typeface="Arial"/>
                <a:cs typeface="Arial"/>
              </a:rPr>
              <a:t>So</a:t>
            </a:r>
            <a:r>
              <a:rPr dirty="0" sz="1700" spc="25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dirty="0" sz="1700" spc="-5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130">
                <a:solidFill>
                  <a:srgbClr val="030303"/>
                </a:solidFill>
                <a:latin typeface="Arial"/>
                <a:cs typeface="Arial"/>
              </a:rPr>
              <a:t>ds</a:t>
            </a:r>
            <a:r>
              <a:rPr dirty="0" sz="1700" spc="-2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700" spc="55">
                <a:solidFill>
                  <a:srgbClr val="030303"/>
                </a:solidFill>
                <a:latin typeface="Arial"/>
                <a:cs typeface="Arial"/>
              </a:rPr>
              <a:t>to</a:t>
            </a:r>
            <a:r>
              <a:rPr dirty="0" sz="1700" spc="-18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450" spc="-60">
                <a:solidFill>
                  <a:srgbClr val="030303"/>
                </a:solidFill>
                <a:latin typeface="Times New Roman"/>
                <a:cs typeface="Times New Roman"/>
              </a:rPr>
              <a:t>ill</a:t>
            </a:r>
            <a:r>
              <a:rPr dirty="0" sz="1450" spc="-65">
                <a:solidFill>
                  <a:srgbClr val="030303"/>
                </a:solidFill>
                <a:latin typeface="Times New Roman"/>
                <a:cs typeface="Times New Roman"/>
              </a:rPr>
              <a:t>(</a:t>
            </a:r>
            <a:endParaRPr sz="1450">
              <a:latin typeface="Times New Roman"/>
              <a:cs typeface="Times New Roman"/>
            </a:endParaRPr>
          </a:p>
          <a:p>
            <a:pPr marL="20320">
              <a:lnSpc>
                <a:spcPts val="1970"/>
              </a:lnSpc>
            </a:pPr>
            <a:r>
              <a:rPr dirty="0" sz="1700" spc="11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dirty="0" sz="170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700" spc="100">
                <a:solidFill>
                  <a:srgbClr val="030303"/>
                </a:solidFill>
                <a:latin typeface="Arial"/>
                <a:cs typeface="Arial"/>
              </a:rPr>
              <a:t>spo</a:t>
            </a:r>
            <a:r>
              <a:rPr dirty="0" sz="1700" spc="60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dirty="0" sz="1700" spc="95">
                <a:solidFill>
                  <a:srgbClr val="030303"/>
                </a:solidFill>
                <a:latin typeface="Arial"/>
                <a:cs typeface="Arial"/>
              </a:rPr>
              <a:t>al</a:t>
            </a:r>
            <a:endParaRPr sz="1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86105" y="5361329"/>
            <a:ext cx="1033144" cy="715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960"/>
              </a:lnSpc>
            </a:pPr>
            <a:r>
              <a:rPr dirty="0" sz="1700" spc="60">
                <a:solidFill>
                  <a:srgbClr val="030303"/>
                </a:solidFill>
                <a:latin typeface="Arial"/>
                <a:cs typeface="Arial"/>
              </a:rPr>
              <a:t>Thickener overflow </a:t>
            </a:r>
            <a:r>
              <a:rPr dirty="0" sz="1700" spc="45">
                <a:solidFill>
                  <a:srgbClr val="030303"/>
                </a:solidFill>
                <a:latin typeface="Arial"/>
                <a:cs typeface="Arial"/>
              </a:rPr>
              <a:t>tank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8167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im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ru</a:t>
            </a:r>
            <a:r>
              <a:rPr dirty="0" spc="-10">
                <a:latin typeface="Arial"/>
                <a:cs typeface="Arial"/>
              </a:rPr>
              <a:t>b</a:t>
            </a:r>
            <a:r>
              <a:rPr dirty="0">
                <a:latin typeface="Arial"/>
                <a:cs typeface="Arial"/>
              </a:rPr>
              <a:t>bing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4323" y="2686363"/>
            <a:ext cx="5886450" cy="1486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4840" marR="5080" indent="-612775">
              <a:lnSpc>
                <a:spcPts val="7680"/>
              </a:lnSpc>
            </a:pP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15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)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405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 CaSO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.</a:t>
            </a:r>
            <a:r>
              <a:rPr dirty="0" sz="3200" spc="-15">
                <a:latin typeface="Arial"/>
                <a:cs typeface="Arial"/>
              </a:rPr>
              <a:t>5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4</a:t>
            </a:r>
            <a:endParaRPr baseline="-21164" sz="3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2667000"/>
            <a:ext cx="6324600" cy="2286000"/>
          </a:xfrm>
          <a:custGeom>
            <a:avLst/>
            <a:gdLst/>
            <a:ahLst/>
            <a:cxnLst/>
            <a:rect l="l" t="t" r="r" b="b"/>
            <a:pathLst>
              <a:path w="6324600" h="2286000">
                <a:moveTo>
                  <a:pt x="0" y="0"/>
                </a:moveTo>
                <a:lnTo>
                  <a:pt x="6324600" y="0"/>
                </a:lnTo>
                <a:lnTo>
                  <a:pt x="6324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00427" y="2662554"/>
            <a:ext cx="6335395" cy="2296795"/>
          </a:xfrm>
          <a:custGeom>
            <a:avLst/>
            <a:gdLst/>
            <a:ahLst/>
            <a:cxnLst/>
            <a:rect l="l" t="t" r="r" b="b"/>
            <a:pathLst>
              <a:path w="6335395" h="2296795">
                <a:moveTo>
                  <a:pt x="6335141" y="0"/>
                </a:moveTo>
                <a:lnTo>
                  <a:pt x="0" y="0"/>
                </a:lnTo>
                <a:lnTo>
                  <a:pt x="0" y="2296541"/>
                </a:lnTo>
                <a:lnTo>
                  <a:pt x="6335141" y="2296541"/>
                </a:lnTo>
                <a:lnTo>
                  <a:pt x="6335141" y="2290445"/>
                </a:lnTo>
                <a:lnTo>
                  <a:pt x="10668" y="2290445"/>
                </a:lnTo>
                <a:lnTo>
                  <a:pt x="4572" y="2286000"/>
                </a:lnTo>
                <a:lnTo>
                  <a:pt x="10668" y="22860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6335141" y="4445"/>
                </a:lnTo>
                <a:lnTo>
                  <a:pt x="6335141" y="0"/>
                </a:lnTo>
                <a:close/>
              </a:path>
              <a:path w="6335395" h="2296795">
                <a:moveTo>
                  <a:pt x="10668" y="2286000"/>
                </a:moveTo>
                <a:lnTo>
                  <a:pt x="4572" y="2286000"/>
                </a:lnTo>
                <a:lnTo>
                  <a:pt x="10668" y="2290445"/>
                </a:lnTo>
                <a:lnTo>
                  <a:pt x="10668" y="2286000"/>
                </a:lnTo>
                <a:close/>
              </a:path>
              <a:path w="6335395" h="2296795">
                <a:moveTo>
                  <a:pt x="6324600" y="2286000"/>
                </a:moveTo>
                <a:lnTo>
                  <a:pt x="10668" y="2286000"/>
                </a:lnTo>
                <a:lnTo>
                  <a:pt x="10668" y="2290445"/>
                </a:lnTo>
                <a:lnTo>
                  <a:pt x="6324600" y="2290445"/>
                </a:lnTo>
                <a:lnTo>
                  <a:pt x="6324600" y="2286000"/>
                </a:lnTo>
                <a:close/>
              </a:path>
              <a:path w="6335395" h="2296795">
                <a:moveTo>
                  <a:pt x="6324600" y="4445"/>
                </a:moveTo>
                <a:lnTo>
                  <a:pt x="6324600" y="2290445"/>
                </a:lnTo>
                <a:lnTo>
                  <a:pt x="6329172" y="2286000"/>
                </a:lnTo>
                <a:lnTo>
                  <a:pt x="6335141" y="2286000"/>
                </a:lnTo>
                <a:lnTo>
                  <a:pt x="6335141" y="10668"/>
                </a:lnTo>
                <a:lnTo>
                  <a:pt x="6329172" y="10668"/>
                </a:lnTo>
                <a:lnTo>
                  <a:pt x="6324600" y="4445"/>
                </a:lnTo>
                <a:close/>
              </a:path>
              <a:path w="6335395" h="2296795">
                <a:moveTo>
                  <a:pt x="6335141" y="2286000"/>
                </a:moveTo>
                <a:lnTo>
                  <a:pt x="6329172" y="2286000"/>
                </a:lnTo>
                <a:lnTo>
                  <a:pt x="6324600" y="2290445"/>
                </a:lnTo>
                <a:lnTo>
                  <a:pt x="6335141" y="2290445"/>
                </a:lnTo>
                <a:lnTo>
                  <a:pt x="6335141" y="2286000"/>
                </a:lnTo>
                <a:close/>
              </a:path>
              <a:path w="6335395" h="22967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335395" h="2296795">
                <a:moveTo>
                  <a:pt x="63246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324600" y="10668"/>
                </a:lnTo>
                <a:lnTo>
                  <a:pt x="6324600" y="4445"/>
                </a:lnTo>
                <a:close/>
              </a:path>
              <a:path w="6335395" h="2296795">
                <a:moveTo>
                  <a:pt x="6335141" y="4445"/>
                </a:moveTo>
                <a:lnTo>
                  <a:pt x="6324600" y="4445"/>
                </a:lnTo>
                <a:lnTo>
                  <a:pt x="6329172" y="10668"/>
                </a:lnTo>
                <a:lnTo>
                  <a:pt x="6335141" y="10668"/>
                </a:lnTo>
                <a:lnTo>
                  <a:pt x="6335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817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gent</a:t>
            </a:r>
            <a:r>
              <a:rPr dirty="0" spc="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Prep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ration</a:t>
            </a:r>
          </a:p>
        </p:txBody>
      </p:sp>
      <p:sp>
        <p:nvSpPr>
          <p:cNvPr id="5" name="object 5"/>
          <p:cNvSpPr/>
          <p:nvPr/>
        </p:nvSpPr>
        <p:spPr>
          <a:xfrm>
            <a:off x="2127491" y="2738653"/>
            <a:ext cx="5952718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5364" y="3956303"/>
            <a:ext cx="5341632" cy="749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21596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Temperature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7767320" cy="2188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&gt;1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-i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&gt;1</a:t>
            </a:r>
            <a:r>
              <a:rPr dirty="0" sz="3200" spc="-10">
                <a:latin typeface="Arial"/>
                <a:cs typeface="Arial"/>
              </a:rPr>
              <a:t>,</a:t>
            </a:r>
            <a:r>
              <a:rPr dirty="0" sz="3200" spc="-5">
                <a:latin typeface="Arial"/>
                <a:cs typeface="Arial"/>
              </a:rPr>
              <a:t>3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rt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endParaRPr baseline="-21164" sz="3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1,3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-1</a:t>
            </a:r>
            <a:r>
              <a:rPr dirty="0" sz="3200" spc="-10">
                <a:latin typeface="Arial"/>
                <a:cs typeface="Arial"/>
              </a:rPr>
              <a:t>,8</a:t>
            </a:r>
            <a:r>
              <a:rPr dirty="0" sz="3200" spc="-5">
                <a:latin typeface="Arial"/>
                <a:cs typeface="Arial"/>
              </a:rPr>
              <a:t>00</a:t>
            </a:r>
            <a:r>
              <a:rPr dirty="0" sz="3200">
                <a:latin typeface="Arial"/>
                <a:cs typeface="Arial"/>
              </a:rPr>
              <a:t>°F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09827" y="1155217"/>
            <a:ext cx="8238718" cy="5466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0363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Dual A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k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5">
                <a:latin typeface="Arial"/>
                <a:cs typeface="Arial"/>
              </a:rPr>
              <a:t>u</a:t>
            </a:r>
            <a:r>
              <a:rPr dirty="0">
                <a:latin typeface="Arial"/>
                <a:cs typeface="Arial"/>
              </a:rPr>
              <a:t>b</a:t>
            </a:r>
            <a:r>
              <a:rPr dirty="0" spc="-10">
                <a:latin typeface="Arial"/>
                <a:cs typeface="Arial"/>
              </a:rPr>
              <a:t>b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36600">
              <a:lnSpc>
                <a:spcPct val="100000"/>
              </a:lnSpc>
            </a:pPr>
            <a:r>
              <a:rPr dirty="0"/>
              <a:t>Abs</a:t>
            </a:r>
            <a:r>
              <a:rPr dirty="0" spc="5"/>
              <a:t>o</a:t>
            </a:r>
            <a:r>
              <a:rPr dirty="0"/>
              <a:t>r</a:t>
            </a:r>
            <a:r>
              <a:rPr dirty="0" spc="5"/>
              <a:t>p</a:t>
            </a:r>
            <a:r>
              <a:rPr dirty="0"/>
              <a:t>ti</a:t>
            </a:r>
            <a:r>
              <a:rPr dirty="0" spc="5"/>
              <a:t>o</a:t>
            </a:r>
            <a:r>
              <a:rPr dirty="0"/>
              <a:t>n</a:t>
            </a:r>
            <a:r>
              <a:rPr dirty="0" spc="-15"/>
              <a:t> </a:t>
            </a:r>
            <a:r>
              <a:rPr dirty="0" spc="5"/>
              <a:t>R</a:t>
            </a:r>
            <a:r>
              <a:rPr dirty="0"/>
              <a:t>e</a:t>
            </a:r>
            <a:r>
              <a:rPr dirty="0" spc="5"/>
              <a:t>a</a:t>
            </a:r>
            <a:r>
              <a:rPr dirty="0"/>
              <a:t>ctions:</a:t>
            </a:r>
          </a:p>
          <a:p>
            <a:pPr marL="1841500" marR="5080" indent="-451484">
              <a:lnSpc>
                <a:spcPct val="200000"/>
              </a:lnSpc>
              <a:spcBef>
                <a:spcPts val="254"/>
              </a:spcBef>
            </a:pPr>
            <a:r>
              <a:rPr dirty="0" sz="3200"/>
              <a:t>SO</a:t>
            </a:r>
            <a:r>
              <a:rPr dirty="0" baseline="-21164" sz="3150" spc="15"/>
              <a:t>2</a:t>
            </a:r>
            <a:r>
              <a:rPr dirty="0" baseline="-21164" sz="3150" spc="15"/>
              <a:t> </a:t>
            </a:r>
            <a:r>
              <a:rPr dirty="0" baseline="-21164" sz="3150" spc="-442"/>
              <a:t> </a:t>
            </a:r>
            <a:r>
              <a:rPr dirty="0" sz="3200"/>
              <a:t>+</a:t>
            </a:r>
            <a:r>
              <a:rPr dirty="0" sz="3200" spc="10"/>
              <a:t> </a:t>
            </a:r>
            <a:r>
              <a:rPr dirty="0" sz="3200"/>
              <a:t>N</a:t>
            </a:r>
            <a:r>
              <a:rPr dirty="0" sz="3200" spc="-5"/>
              <a:t>a</a:t>
            </a:r>
            <a:r>
              <a:rPr dirty="0" baseline="-21164" sz="3150" spc="15"/>
              <a:t>2</a:t>
            </a:r>
            <a:r>
              <a:rPr dirty="0" sz="3200"/>
              <a:t>SO</a:t>
            </a:r>
            <a:r>
              <a:rPr dirty="0" baseline="-21164" sz="3150" spc="15"/>
              <a:t>3</a:t>
            </a:r>
            <a:r>
              <a:rPr dirty="0" baseline="-21164" sz="3150" spc="419"/>
              <a:t> </a:t>
            </a:r>
            <a:r>
              <a:rPr dirty="0" sz="3200"/>
              <a:t>+</a:t>
            </a:r>
            <a:r>
              <a:rPr dirty="0" sz="3200" spc="10"/>
              <a:t> </a:t>
            </a:r>
            <a:r>
              <a:rPr dirty="0" sz="3200"/>
              <a:t>H</a:t>
            </a:r>
            <a:r>
              <a:rPr dirty="0" baseline="-21164" sz="3150" spc="15"/>
              <a:t>2</a:t>
            </a:r>
            <a:r>
              <a:rPr dirty="0" sz="3200"/>
              <a:t>O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 spc="-5"/>
              <a:t>2</a:t>
            </a:r>
            <a:r>
              <a:rPr dirty="0" sz="3200"/>
              <a:t>NaHSO</a:t>
            </a:r>
            <a:r>
              <a:rPr dirty="0" baseline="-21164" sz="3150" spc="15"/>
              <a:t>3</a:t>
            </a:r>
            <a:r>
              <a:rPr dirty="0" baseline="-21164" sz="3150" spc="7"/>
              <a:t> </a:t>
            </a:r>
            <a:r>
              <a:rPr dirty="0" sz="3200"/>
              <a:t>Na</a:t>
            </a:r>
            <a:r>
              <a:rPr dirty="0" sz="3200" spc="5"/>
              <a:t>H</a:t>
            </a:r>
            <a:r>
              <a:rPr dirty="0" sz="3200"/>
              <a:t>SO</a:t>
            </a:r>
            <a:r>
              <a:rPr dirty="0" baseline="-21164" sz="3150" spc="15"/>
              <a:t>3</a:t>
            </a:r>
            <a:r>
              <a:rPr dirty="0" baseline="-21164" sz="3150"/>
              <a:t> </a:t>
            </a:r>
            <a:r>
              <a:rPr dirty="0" baseline="-21164" sz="3150" spc="-442"/>
              <a:t> </a:t>
            </a:r>
            <a:r>
              <a:rPr dirty="0" sz="3200"/>
              <a:t>+ </a:t>
            </a:r>
            <a:r>
              <a:rPr dirty="0" sz="3200" spc="-5"/>
              <a:t>0</a:t>
            </a:r>
            <a:r>
              <a:rPr dirty="0" sz="3200"/>
              <a:t>.</a:t>
            </a:r>
            <a:r>
              <a:rPr dirty="0" sz="3200" spc="-15"/>
              <a:t>5</a:t>
            </a:r>
            <a:r>
              <a:rPr dirty="0" sz="3200" spc="5"/>
              <a:t>O</a:t>
            </a:r>
            <a:r>
              <a:rPr dirty="0" baseline="-21164" sz="3150" spc="15"/>
              <a:t>2</a:t>
            </a:r>
            <a:r>
              <a:rPr dirty="0" baseline="-21164" sz="3150"/>
              <a:t> </a:t>
            </a:r>
            <a:r>
              <a:rPr dirty="0" baseline="-21164" sz="3150" spc="-442"/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/>
              <a:t>NaHSO</a:t>
            </a:r>
            <a:r>
              <a:rPr dirty="0" baseline="-21164" sz="3150" spc="15"/>
              <a:t>4</a:t>
            </a:r>
            <a:endParaRPr baseline="-21164" sz="3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0363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Dual A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k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5">
                <a:latin typeface="Arial"/>
                <a:cs typeface="Arial"/>
              </a:rPr>
              <a:t>u</a:t>
            </a:r>
            <a:r>
              <a:rPr dirty="0">
                <a:latin typeface="Arial"/>
                <a:cs typeface="Arial"/>
              </a:rPr>
              <a:t>b</a:t>
            </a:r>
            <a:r>
              <a:rPr dirty="0" spc="-10">
                <a:latin typeface="Arial"/>
                <a:cs typeface="Arial"/>
              </a:rPr>
              <a:t>b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36600">
              <a:lnSpc>
                <a:spcPct val="100000"/>
              </a:lnSpc>
            </a:pPr>
            <a:r>
              <a:rPr dirty="0"/>
              <a:t>Re</a:t>
            </a:r>
            <a:r>
              <a:rPr dirty="0" spc="5"/>
              <a:t>g</a:t>
            </a:r>
            <a:r>
              <a:rPr dirty="0"/>
              <a:t>e</a:t>
            </a:r>
            <a:r>
              <a:rPr dirty="0" spc="5"/>
              <a:t>n</a:t>
            </a:r>
            <a:r>
              <a:rPr dirty="0"/>
              <a:t>e</a:t>
            </a:r>
            <a:r>
              <a:rPr dirty="0" spc="5"/>
              <a:t>r</a:t>
            </a:r>
            <a:r>
              <a:rPr dirty="0"/>
              <a:t>ati</a:t>
            </a:r>
            <a:r>
              <a:rPr dirty="0" spc="5"/>
              <a:t>o</a:t>
            </a:r>
            <a:r>
              <a:rPr dirty="0"/>
              <a:t>n</a:t>
            </a:r>
            <a:r>
              <a:rPr dirty="0" spc="-35"/>
              <a:t> </a:t>
            </a:r>
            <a:r>
              <a:rPr dirty="0"/>
              <a:t>R</a:t>
            </a:r>
            <a:r>
              <a:rPr dirty="0" spc="5"/>
              <a:t>e</a:t>
            </a:r>
            <a:r>
              <a:rPr dirty="0"/>
              <a:t>a</a:t>
            </a:r>
            <a:r>
              <a:rPr dirty="0" spc="5"/>
              <a:t>c</a:t>
            </a:r>
            <a:r>
              <a:rPr dirty="0"/>
              <a:t>ti</a:t>
            </a:r>
            <a:r>
              <a:rPr dirty="0" spc="5"/>
              <a:t>o</a:t>
            </a:r>
            <a:r>
              <a:rPr dirty="0"/>
              <a:t>ns:</a:t>
            </a:r>
          </a:p>
          <a:p>
            <a:pPr marL="376555" marR="5080" indent="-364490">
              <a:lnSpc>
                <a:spcPct val="200000"/>
              </a:lnSpc>
              <a:spcBef>
                <a:spcPts val="855"/>
              </a:spcBef>
            </a:pPr>
            <a:r>
              <a:rPr dirty="0" sz="3200" spc="-5"/>
              <a:t>2</a:t>
            </a:r>
            <a:r>
              <a:rPr dirty="0" sz="3200"/>
              <a:t>NaHSO</a:t>
            </a:r>
            <a:r>
              <a:rPr dirty="0" baseline="-21164" sz="3150" spc="15"/>
              <a:t>3</a:t>
            </a:r>
            <a:r>
              <a:rPr dirty="0" baseline="-21164" sz="3150"/>
              <a:t> </a:t>
            </a:r>
            <a:r>
              <a:rPr dirty="0" baseline="-21164" sz="3150" spc="-434"/>
              <a:t> </a:t>
            </a:r>
            <a:r>
              <a:rPr dirty="0" sz="3200"/>
              <a:t>+C</a:t>
            </a:r>
            <a:r>
              <a:rPr dirty="0" sz="3200" spc="-5"/>
              <a:t>a</a:t>
            </a:r>
            <a:r>
              <a:rPr dirty="0" sz="3200"/>
              <a:t>(</a:t>
            </a:r>
            <a:r>
              <a:rPr dirty="0" sz="3200" spc="5"/>
              <a:t>O</a:t>
            </a:r>
            <a:r>
              <a:rPr dirty="0" sz="3200"/>
              <a:t>H)</a:t>
            </a:r>
            <a:r>
              <a:rPr dirty="0" baseline="-21164" sz="3150" spc="15"/>
              <a:t>2</a:t>
            </a:r>
            <a:r>
              <a:rPr dirty="0" baseline="-21164" sz="3150" spc="397"/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0">
                <a:latin typeface="Times New Roman"/>
                <a:cs typeface="Times New Roman"/>
              </a:rPr>
              <a:t> </a:t>
            </a:r>
            <a:r>
              <a:rPr dirty="0" sz="3200"/>
              <a:t>N</a:t>
            </a:r>
            <a:r>
              <a:rPr dirty="0" sz="3200" spc="-5"/>
              <a:t>a</a:t>
            </a:r>
            <a:r>
              <a:rPr dirty="0" baseline="-21164" sz="3150" spc="15"/>
              <a:t>2</a:t>
            </a:r>
            <a:r>
              <a:rPr dirty="0" sz="3200"/>
              <a:t>SO</a:t>
            </a:r>
            <a:r>
              <a:rPr dirty="0" baseline="-21164" sz="3150" spc="15"/>
              <a:t>3</a:t>
            </a:r>
            <a:r>
              <a:rPr dirty="0" baseline="-21164" sz="3150"/>
              <a:t> </a:t>
            </a:r>
            <a:r>
              <a:rPr dirty="0" baseline="-21164" sz="3150" spc="-442"/>
              <a:t> </a:t>
            </a:r>
            <a:r>
              <a:rPr dirty="0" sz="3200"/>
              <a:t>+ Ca</a:t>
            </a:r>
            <a:r>
              <a:rPr dirty="0" sz="3200" spc="-5"/>
              <a:t>S</a:t>
            </a:r>
            <a:r>
              <a:rPr dirty="0" sz="3200"/>
              <a:t>O</a:t>
            </a:r>
            <a:r>
              <a:rPr dirty="0" baseline="-21164" sz="3150" spc="15"/>
              <a:t>3</a:t>
            </a:r>
            <a:r>
              <a:rPr dirty="0" baseline="-21164" sz="3150"/>
              <a:t> </a:t>
            </a:r>
            <a:r>
              <a:rPr dirty="0" baseline="-21164" sz="3150" spc="-434"/>
              <a:t> </a:t>
            </a:r>
            <a:r>
              <a:rPr dirty="0" sz="3200"/>
              <a:t>+</a:t>
            </a:r>
            <a:r>
              <a:rPr dirty="0" sz="3200" spc="-5"/>
              <a:t> </a:t>
            </a:r>
            <a:r>
              <a:rPr dirty="0" sz="3200" spc="-10"/>
              <a:t>2</a:t>
            </a:r>
            <a:r>
              <a:rPr dirty="0" sz="3200"/>
              <a:t>H</a:t>
            </a:r>
            <a:r>
              <a:rPr dirty="0" baseline="-21164" sz="3150" spc="15"/>
              <a:t>2</a:t>
            </a:r>
            <a:r>
              <a:rPr dirty="0" sz="3200"/>
              <a:t>O</a:t>
            </a:r>
            <a:r>
              <a:rPr dirty="0" sz="3200"/>
              <a:t> Na</a:t>
            </a:r>
            <a:r>
              <a:rPr dirty="0" sz="3200" spc="5"/>
              <a:t>H</a:t>
            </a:r>
            <a:r>
              <a:rPr dirty="0" sz="3200"/>
              <a:t>SO</a:t>
            </a:r>
            <a:r>
              <a:rPr dirty="0" baseline="-21164" sz="3150" spc="15"/>
              <a:t>4</a:t>
            </a:r>
            <a:r>
              <a:rPr dirty="0" baseline="-21164" sz="3150"/>
              <a:t> </a:t>
            </a:r>
            <a:r>
              <a:rPr dirty="0" baseline="-21164" sz="3150" spc="-442"/>
              <a:t> </a:t>
            </a:r>
            <a:r>
              <a:rPr dirty="0" sz="3200"/>
              <a:t>+</a:t>
            </a:r>
            <a:r>
              <a:rPr dirty="0" sz="3200" spc="5"/>
              <a:t>C</a:t>
            </a:r>
            <a:r>
              <a:rPr dirty="0" sz="3200" spc="-10"/>
              <a:t>a</a:t>
            </a:r>
            <a:r>
              <a:rPr dirty="0" sz="3200"/>
              <a:t>(</a:t>
            </a:r>
            <a:r>
              <a:rPr dirty="0" sz="3200" spc="5"/>
              <a:t>O</a:t>
            </a:r>
            <a:r>
              <a:rPr dirty="0" sz="3200"/>
              <a:t>H</a:t>
            </a:r>
            <a:r>
              <a:rPr dirty="0" sz="3200" spc="-5"/>
              <a:t>)</a:t>
            </a:r>
            <a:r>
              <a:rPr dirty="0" baseline="-21164" sz="3150" spc="15"/>
              <a:t>2</a:t>
            </a:r>
            <a:r>
              <a:rPr dirty="0" baseline="-21164" sz="3150" spc="419"/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/>
              <a:t>NaOH</a:t>
            </a:r>
            <a:r>
              <a:rPr dirty="0" sz="3200" spc="-10"/>
              <a:t> </a:t>
            </a:r>
            <a:r>
              <a:rPr dirty="0" sz="3200"/>
              <a:t>+ Ca</a:t>
            </a:r>
            <a:r>
              <a:rPr dirty="0" sz="3200" spc="-10"/>
              <a:t>S</a:t>
            </a:r>
            <a:r>
              <a:rPr dirty="0" sz="3200"/>
              <a:t>O</a:t>
            </a:r>
            <a:r>
              <a:rPr dirty="0" baseline="-21164" sz="3150" spc="15"/>
              <a:t>3</a:t>
            </a:r>
            <a:r>
              <a:rPr dirty="0" baseline="-21164" sz="3150"/>
              <a:t> </a:t>
            </a:r>
            <a:r>
              <a:rPr dirty="0" baseline="-21164" sz="3150" spc="-442"/>
              <a:t> </a:t>
            </a:r>
            <a:r>
              <a:rPr dirty="0" sz="3200"/>
              <a:t>+</a:t>
            </a:r>
            <a:r>
              <a:rPr dirty="0" sz="3200" spc="-5"/>
              <a:t> </a:t>
            </a:r>
            <a:r>
              <a:rPr dirty="0" sz="3200"/>
              <a:t>H</a:t>
            </a:r>
            <a:r>
              <a:rPr dirty="0" baseline="-21164" sz="3150" spc="15"/>
              <a:t>2</a:t>
            </a:r>
            <a:r>
              <a:rPr dirty="0" sz="3200"/>
              <a:t>O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6491" y="1230283"/>
            <a:ext cx="2780606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15342" y="2751512"/>
            <a:ext cx="2078182" cy="1055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02872" y="3961014"/>
            <a:ext cx="906087" cy="590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59530" y="4143894"/>
            <a:ext cx="2389908" cy="1770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6785" y="756458"/>
            <a:ext cx="0" cy="6338570"/>
          </a:xfrm>
          <a:custGeom>
            <a:avLst/>
            <a:gdLst/>
            <a:ahLst/>
            <a:cxnLst/>
            <a:rect l="l" t="t" r="r" b="b"/>
            <a:pathLst>
              <a:path w="0" h="6338570">
                <a:moveTo>
                  <a:pt x="0" y="6338453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88472" y="762692"/>
            <a:ext cx="7481570" cy="0"/>
          </a:xfrm>
          <a:custGeom>
            <a:avLst/>
            <a:gdLst/>
            <a:ahLst/>
            <a:cxnLst/>
            <a:rect l="l" t="t" r="r" b="b"/>
            <a:pathLst>
              <a:path w="7481570" h="0">
                <a:moveTo>
                  <a:pt x="0" y="0"/>
                </a:moveTo>
                <a:lnTo>
                  <a:pt x="7481455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74720" y="2261062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4">
                <a:moveTo>
                  <a:pt x="0" y="50707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64428" y="2261062"/>
            <a:ext cx="0" cy="860425"/>
          </a:xfrm>
          <a:custGeom>
            <a:avLst/>
            <a:gdLst/>
            <a:ahLst/>
            <a:cxnLst/>
            <a:rect l="l" t="t" r="r" b="b"/>
            <a:pathLst>
              <a:path w="0" h="860425">
                <a:moveTo>
                  <a:pt x="0" y="860366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60125" y="2265217"/>
            <a:ext cx="0" cy="1134745"/>
          </a:xfrm>
          <a:custGeom>
            <a:avLst/>
            <a:gdLst/>
            <a:ahLst/>
            <a:cxnLst/>
            <a:rect l="l" t="t" r="r" b="b"/>
            <a:pathLst>
              <a:path w="0" h="1134745">
                <a:moveTo>
                  <a:pt x="0" y="1134687"/>
                </a:moveTo>
                <a:lnTo>
                  <a:pt x="0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72742" y="3491345"/>
            <a:ext cx="2435860" cy="0"/>
          </a:xfrm>
          <a:custGeom>
            <a:avLst/>
            <a:gdLst/>
            <a:ahLst/>
            <a:cxnLst/>
            <a:rect l="l" t="t" r="r" b="b"/>
            <a:pathLst>
              <a:path w="2435859" h="0">
                <a:moveTo>
                  <a:pt x="0" y="0"/>
                </a:moveTo>
                <a:lnTo>
                  <a:pt x="2435628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77292" y="3769822"/>
            <a:ext cx="0" cy="673735"/>
          </a:xfrm>
          <a:custGeom>
            <a:avLst/>
            <a:gdLst/>
            <a:ahLst/>
            <a:cxnLst/>
            <a:rect l="l" t="t" r="r" b="b"/>
            <a:pathLst>
              <a:path w="0" h="673735">
                <a:moveTo>
                  <a:pt x="0" y="673329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57700" y="3769822"/>
            <a:ext cx="0" cy="673735"/>
          </a:xfrm>
          <a:custGeom>
            <a:avLst/>
            <a:gdLst/>
            <a:ahLst/>
            <a:cxnLst/>
            <a:rect l="l" t="t" r="r" b="b"/>
            <a:pathLst>
              <a:path w="0" h="673735">
                <a:moveTo>
                  <a:pt x="0" y="673329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91745" y="3474720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89">
                <a:moveTo>
                  <a:pt x="0" y="681643"/>
                </a:moveTo>
                <a:lnTo>
                  <a:pt x="0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71057" y="4434840"/>
            <a:ext cx="1193165" cy="0"/>
          </a:xfrm>
          <a:custGeom>
            <a:avLst/>
            <a:gdLst/>
            <a:ahLst/>
            <a:cxnLst/>
            <a:rect l="l" t="t" r="r" b="b"/>
            <a:pathLst>
              <a:path w="1193164" h="0">
                <a:moveTo>
                  <a:pt x="0" y="0"/>
                </a:moveTo>
                <a:lnTo>
                  <a:pt x="1192876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33797" y="4530436"/>
            <a:ext cx="0" cy="827405"/>
          </a:xfrm>
          <a:custGeom>
            <a:avLst/>
            <a:gdLst/>
            <a:ahLst/>
            <a:cxnLst/>
            <a:rect l="l" t="t" r="r" b="b"/>
            <a:pathLst>
              <a:path w="0" h="827404">
                <a:moveTo>
                  <a:pt x="0" y="827115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13116" y="4513811"/>
            <a:ext cx="0" cy="843915"/>
          </a:xfrm>
          <a:custGeom>
            <a:avLst/>
            <a:gdLst/>
            <a:ahLst/>
            <a:cxnLst/>
            <a:rect l="l" t="t" r="r" b="b"/>
            <a:pathLst>
              <a:path w="0" h="843914">
                <a:moveTo>
                  <a:pt x="0" y="843741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104803" y="4615642"/>
            <a:ext cx="1729105" cy="0"/>
          </a:xfrm>
          <a:custGeom>
            <a:avLst/>
            <a:gdLst/>
            <a:ahLst/>
            <a:cxnLst/>
            <a:rect l="l" t="t" r="r" b="b"/>
            <a:pathLst>
              <a:path w="1729104" h="0">
                <a:moveTo>
                  <a:pt x="0" y="0"/>
                </a:moveTo>
                <a:lnTo>
                  <a:pt x="1729047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96196" y="4806834"/>
            <a:ext cx="677545" cy="0"/>
          </a:xfrm>
          <a:custGeom>
            <a:avLst/>
            <a:gdLst/>
            <a:ahLst/>
            <a:cxnLst/>
            <a:rect l="l" t="t" r="r" b="b"/>
            <a:pathLst>
              <a:path w="677545" h="0">
                <a:moveTo>
                  <a:pt x="0" y="0"/>
                </a:moveTo>
                <a:lnTo>
                  <a:pt x="677486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23407" y="5349240"/>
            <a:ext cx="798195" cy="0"/>
          </a:xfrm>
          <a:custGeom>
            <a:avLst/>
            <a:gdLst/>
            <a:ahLst/>
            <a:cxnLst/>
            <a:rect l="l" t="t" r="r" b="b"/>
            <a:pathLst>
              <a:path w="798194" h="0">
                <a:moveTo>
                  <a:pt x="0" y="0"/>
                </a:moveTo>
                <a:lnTo>
                  <a:pt x="798021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932814" y="5690062"/>
            <a:ext cx="681990" cy="0"/>
          </a:xfrm>
          <a:custGeom>
            <a:avLst/>
            <a:gdLst/>
            <a:ahLst/>
            <a:cxnLst/>
            <a:rect l="l" t="t" r="r" b="b"/>
            <a:pathLst>
              <a:path w="681990" h="0">
                <a:moveTo>
                  <a:pt x="0" y="0"/>
                </a:moveTo>
                <a:lnTo>
                  <a:pt x="681643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597832" y="5673436"/>
            <a:ext cx="0" cy="619760"/>
          </a:xfrm>
          <a:custGeom>
            <a:avLst/>
            <a:gdLst/>
            <a:ahLst/>
            <a:cxnLst/>
            <a:rect l="l" t="t" r="r" b="b"/>
            <a:pathLst>
              <a:path w="0" h="619760">
                <a:moveTo>
                  <a:pt x="0" y="619297"/>
                </a:moveTo>
                <a:lnTo>
                  <a:pt x="0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88472" y="7086600"/>
            <a:ext cx="7481570" cy="0"/>
          </a:xfrm>
          <a:custGeom>
            <a:avLst/>
            <a:gdLst/>
            <a:ahLst/>
            <a:cxnLst/>
            <a:rect l="l" t="t" r="r" b="b"/>
            <a:pathLst>
              <a:path w="7481570" h="0">
                <a:moveTo>
                  <a:pt x="0" y="0"/>
                </a:moveTo>
                <a:lnTo>
                  <a:pt x="748145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763692" y="756458"/>
            <a:ext cx="0" cy="6338570"/>
          </a:xfrm>
          <a:custGeom>
            <a:avLst/>
            <a:gdLst/>
            <a:ahLst/>
            <a:cxnLst/>
            <a:rect l="l" t="t" r="r" b="b"/>
            <a:pathLst>
              <a:path w="0" h="6338570">
                <a:moveTo>
                  <a:pt x="0" y="6338453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08034" y="4149218"/>
            <a:ext cx="4222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Lime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79140" y="1002851"/>
            <a:ext cx="121348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10">
                <a:solidFill>
                  <a:srgbClr val="050505"/>
                </a:solidFill>
                <a:latin typeface="Arial"/>
                <a:cs typeface="Arial"/>
              </a:rPr>
              <a:t>C</a:t>
            </a:r>
            <a:r>
              <a:rPr dirty="0" sz="1400" spc="-6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ean</a:t>
            </a: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050505"/>
                </a:solidFill>
                <a:latin typeface="Arial"/>
                <a:cs typeface="Arial"/>
              </a:rPr>
              <a:t>flue</a:t>
            </a:r>
            <a:r>
              <a:rPr dirty="0" sz="1400" spc="6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gas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60831" y="1796717"/>
            <a:ext cx="75755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45">
                <a:solidFill>
                  <a:srgbClr val="050505"/>
                </a:solidFill>
                <a:latin typeface="Arial"/>
                <a:cs typeface="Arial"/>
              </a:rPr>
              <a:t>Dem</a:t>
            </a:r>
            <a:r>
              <a:rPr dirty="0" sz="1400" spc="-8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ster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81860" y="2744368"/>
            <a:ext cx="669925" cy="398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57480">
              <a:lnSpc>
                <a:spcPts val="1540"/>
              </a:lnSpc>
            </a:pPr>
            <a:r>
              <a:rPr dirty="0" sz="1400" spc="-3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85">
                <a:solidFill>
                  <a:srgbClr val="050505"/>
                </a:solidFill>
                <a:latin typeface="Arial"/>
                <a:cs typeface="Arial"/>
              </a:rPr>
              <a:t>n</a:t>
            </a:r>
            <a:r>
              <a:rPr dirty="0" sz="1400" spc="-7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et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50505"/>
                </a:solidFill>
                <a:latin typeface="Arial"/>
                <a:cs typeface="Arial"/>
              </a:rPr>
              <a:t>flue</a:t>
            </a:r>
            <a:r>
              <a:rPr dirty="0" sz="1400" spc="8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gas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07445" y="2652928"/>
            <a:ext cx="918844" cy="398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765" marR="5080" indent="-12700">
              <a:lnSpc>
                <a:spcPts val="1540"/>
              </a:lnSpc>
            </a:pP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Absorpt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50">
                <a:solidFill>
                  <a:srgbClr val="050505"/>
                </a:solidFill>
                <a:latin typeface="Arial"/>
                <a:cs typeface="Arial"/>
              </a:rPr>
              <a:t>on</a:t>
            </a: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loop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96260" y="3974651"/>
            <a:ext cx="1535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885">
                <a:solidFill>
                  <a:srgbClr val="050505"/>
                </a:solidFill>
                <a:latin typeface="Arial"/>
                <a:cs typeface="Arial"/>
              </a:rPr>
              <a:t>-</a:t>
            </a:r>
            <a:r>
              <a:rPr dirty="0" sz="1400" spc="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050505"/>
                </a:solidFill>
                <a:latin typeface="Arial"/>
                <a:cs typeface="Arial"/>
              </a:rPr>
              <a:t>Rec</a:t>
            </a:r>
            <a:r>
              <a:rPr dirty="0" sz="1400" spc="-1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35">
                <a:solidFill>
                  <a:srgbClr val="050505"/>
                </a:solidFill>
                <a:latin typeface="Arial"/>
                <a:cs typeface="Arial"/>
              </a:rPr>
              <a:t>rcu</a:t>
            </a:r>
            <a:r>
              <a:rPr dirty="0" sz="1400" spc="-8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45">
                <a:solidFill>
                  <a:srgbClr val="050505"/>
                </a:solidFill>
                <a:latin typeface="Arial"/>
                <a:cs typeface="Arial"/>
              </a:rPr>
              <a:t>at</a:t>
            </a:r>
            <a:r>
              <a:rPr dirty="0" sz="1400" spc="-5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on</a:t>
            </a:r>
            <a:r>
              <a:rPr dirty="0" sz="1400" spc="1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685">
                <a:solidFill>
                  <a:srgbClr val="050505"/>
                </a:solidFill>
                <a:latin typeface="Arial"/>
                <a:cs typeface="Arial"/>
              </a:rPr>
              <a:t>-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82307" y="4161688"/>
            <a:ext cx="36512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050505"/>
                </a:solidFill>
                <a:latin typeface="Arial"/>
                <a:cs typeface="Arial"/>
              </a:rPr>
              <a:t>tank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27731" y="3933088"/>
            <a:ext cx="1072515" cy="398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48640">
              <a:lnSpc>
                <a:spcPts val="1540"/>
              </a:lnSpc>
            </a:pP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Liquid </a:t>
            </a: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regenerat</a:t>
            </a:r>
            <a:r>
              <a:rPr dirty="0" sz="1400" spc="-3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26002" y="4327942"/>
            <a:ext cx="37528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loop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93834" y="4614731"/>
            <a:ext cx="671195" cy="602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8255">
              <a:lnSpc>
                <a:spcPts val="1570"/>
              </a:lnSpc>
            </a:pP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Lime 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add</a:t>
            </a:r>
            <a:r>
              <a:rPr dirty="0" sz="1400" spc="-3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tion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tank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08434" y="4835019"/>
            <a:ext cx="65595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0">
                <a:solidFill>
                  <a:srgbClr val="050505"/>
                </a:solidFill>
                <a:latin typeface="Arial"/>
                <a:cs typeface="Arial"/>
              </a:rPr>
              <a:t>Clarifier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49256" y="5728637"/>
            <a:ext cx="3000375" cy="1076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60"/>
              </a:lnSpc>
            </a:pPr>
            <a:r>
              <a:rPr dirty="0" sz="1400" spc="10">
                <a:solidFill>
                  <a:srgbClr val="050505"/>
                </a:solidFill>
                <a:latin typeface="Arial"/>
                <a:cs typeface="Arial"/>
              </a:rPr>
              <a:t>Underflow</a:t>
            </a:r>
            <a:endParaRPr sz="1400">
              <a:latin typeface="Arial"/>
              <a:cs typeface="Arial"/>
            </a:endParaRPr>
          </a:p>
          <a:p>
            <a:pPr algn="ctr" marR="124460">
              <a:lnSpc>
                <a:spcPts val="1520"/>
              </a:lnSpc>
            </a:pPr>
            <a:r>
              <a:rPr dirty="0" sz="1400" spc="20">
                <a:solidFill>
                  <a:srgbClr val="050505"/>
                </a:solidFill>
                <a:latin typeface="Arial"/>
                <a:cs typeface="Arial"/>
              </a:rPr>
              <a:t>Rotary</a:t>
            </a:r>
            <a:endParaRPr sz="1400">
              <a:latin typeface="Arial"/>
              <a:cs typeface="Arial"/>
            </a:endParaRPr>
          </a:p>
          <a:p>
            <a:pPr algn="ctr" marR="124460">
              <a:lnSpc>
                <a:spcPts val="1639"/>
              </a:lnSpc>
            </a:pPr>
            <a:r>
              <a:rPr dirty="0" sz="1400" spc="-65">
                <a:solidFill>
                  <a:srgbClr val="050505"/>
                </a:solidFill>
                <a:latin typeface="Arial"/>
                <a:cs typeface="Arial"/>
              </a:rPr>
              <a:t>V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acuum</a:t>
            </a:r>
            <a:r>
              <a:rPr dirty="0" sz="1400" spc="114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050505"/>
                </a:solidFill>
                <a:latin typeface="Arial"/>
                <a:cs typeface="Arial"/>
              </a:rPr>
              <a:t>F</a:t>
            </a:r>
            <a:r>
              <a:rPr dirty="0" sz="1400" spc="-5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-8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ter</a:t>
            </a:r>
            <a:endParaRPr sz="1400">
              <a:latin typeface="Arial"/>
              <a:cs typeface="Arial"/>
            </a:endParaRPr>
          </a:p>
          <a:p>
            <a:pPr marL="2040889" marR="5080" indent="-195580">
              <a:lnSpc>
                <a:spcPts val="1570"/>
              </a:lnSpc>
              <a:spcBef>
                <a:spcPts val="720"/>
              </a:spcBef>
            </a:pPr>
            <a:r>
              <a:rPr dirty="0" sz="1400" spc="85">
                <a:solidFill>
                  <a:srgbClr val="050505"/>
                </a:solidFill>
                <a:latin typeface="Arial"/>
                <a:cs typeface="Arial"/>
              </a:rPr>
              <a:t>F</a:t>
            </a:r>
            <a:r>
              <a:rPr dirty="0" sz="1400" spc="-55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ltered</a:t>
            </a:r>
            <a:r>
              <a:rPr dirty="0" sz="1400" spc="-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050505"/>
                </a:solidFill>
                <a:latin typeface="Arial"/>
                <a:cs typeface="Arial"/>
              </a:rPr>
              <a:t>so</a:t>
            </a:r>
            <a:r>
              <a:rPr dirty="0" sz="1400" spc="3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10">
                <a:solidFill>
                  <a:srgbClr val="050505"/>
                </a:solidFill>
                <a:latin typeface="Arial"/>
                <a:cs typeface="Arial"/>
              </a:rPr>
              <a:t>ids</a:t>
            </a:r>
            <a:r>
              <a:rPr dirty="0" sz="1400" spc="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dirty="0" sz="1400" spc="10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400" spc="-55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dirty="0" sz="1400" spc="15">
                <a:solidFill>
                  <a:srgbClr val="050505"/>
                </a:solidFill>
                <a:latin typeface="Arial"/>
                <a:cs typeface="Arial"/>
              </a:rPr>
              <a:t>andfill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93345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W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l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m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n</a:t>
            </a:r>
            <a:r>
              <a:rPr dirty="0" spc="5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Lord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7813" y="2469879"/>
            <a:ext cx="6938645" cy="3394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>
                <a:latin typeface="Arial"/>
                <a:cs typeface="Arial"/>
              </a:rPr>
              <a:t>Abs</a:t>
            </a:r>
            <a:r>
              <a:rPr dirty="0" sz="3600" spc="5">
                <a:latin typeface="Arial"/>
                <a:cs typeface="Arial"/>
              </a:rPr>
              <a:t>o</a:t>
            </a:r>
            <a:r>
              <a:rPr dirty="0" sz="3600">
                <a:latin typeface="Arial"/>
                <a:cs typeface="Arial"/>
              </a:rPr>
              <a:t>r</a:t>
            </a:r>
            <a:r>
              <a:rPr dirty="0" sz="3600" spc="5">
                <a:latin typeface="Arial"/>
                <a:cs typeface="Arial"/>
              </a:rPr>
              <a:t>p</a:t>
            </a:r>
            <a:r>
              <a:rPr dirty="0" sz="3600">
                <a:latin typeface="Arial"/>
                <a:cs typeface="Arial"/>
              </a:rPr>
              <a:t>ti</a:t>
            </a:r>
            <a:r>
              <a:rPr dirty="0" sz="3600" spc="5">
                <a:latin typeface="Arial"/>
                <a:cs typeface="Arial"/>
              </a:rPr>
              <a:t>o</a:t>
            </a:r>
            <a:r>
              <a:rPr dirty="0" sz="3600">
                <a:latin typeface="Arial"/>
                <a:cs typeface="Arial"/>
              </a:rPr>
              <a:t>n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5">
                <a:latin typeface="Arial"/>
                <a:cs typeface="Arial"/>
              </a:rPr>
              <a:t>R</a:t>
            </a:r>
            <a:r>
              <a:rPr dirty="0" sz="3600">
                <a:latin typeface="Arial"/>
                <a:cs typeface="Arial"/>
              </a:rPr>
              <a:t>e</a:t>
            </a:r>
            <a:r>
              <a:rPr dirty="0" sz="3600" spc="5">
                <a:latin typeface="Arial"/>
                <a:cs typeface="Arial"/>
              </a:rPr>
              <a:t>a</a:t>
            </a:r>
            <a:r>
              <a:rPr dirty="0" sz="3600">
                <a:latin typeface="Arial"/>
                <a:cs typeface="Arial"/>
              </a:rPr>
              <a:t>ction:</a:t>
            </a:r>
            <a:endParaRPr sz="3600">
              <a:latin typeface="Arial"/>
              <a:cs typeface="Arial"/>
            </a:endParaRPr>
          </a:p>
          <a:p>
            <a:pPr marL="666115">
              <a:lnSpc>
                <a:spcPct val="100000"/>
              </a:lnSpc>
              <a:spcBef>
                <a:spcPts val="2895"/>
              </a:spcBef>
            </a:pP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15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 spc="419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NaHSO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endParaRPr baseline="-21164" sz="3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4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600">
                <a:latin typeface="Arial"/>
                <a:cs typeface="Arial"/>
              </a:rPr>
              <a:t>Re</a:t>
            </a:r>
            <a:r>
              <a:rPr dirty="0" sz="3600" spc="5">
                <a:latin typeface="Arial"/>
                <a:cs typeface="Arial"/>
              </a:rPr>
              <a:t>g</a:t>
            </a:r>
            <a:r>
              <a:rPr dirty="0" sz="3600">
                <a:latin typeface="Arial"/>
                <a:cs typeface="Arial"/>
              </a:rPr>
              <a:t>e</a:t>
            </a:r>
            <a:r>
              <a:rPr dirty="0" sz="3600" spc="5">
                <a:latin typeface="Arial"/>
                <a:cs typeface="Arial"/>
              </a:rPr>
              <a:t>n</a:t>
            </a:r>
            <a:r>
              <a:rPr dirty="0" sz="3600">
                <a:latin typeface="Arial"/>
                <a:cs typeface="Arial"/>
              </a:rPr>
              <a:t>e</a:t>
            </a:r>
            <a:r>
              <a:rPr dirty="0" sz="3600" spc="5">
                <a:latin typeface="Arial"/>
                <a:cs typeface="Arial"/>
              </a:rPr>
              <a:t>r</a:t>
            </a:r>
            <a:r>
              <a:rPr dirty="0" sz="3600">
                <a:latin typeface="Arial"/>
                <a:cs typeface="Arial"/>
              </a:rPr>
              <a:t>ati</a:t>
            </a:r>
            <a:r>
              <a:rPr dirty="0" sz="3600" spc="5">
                <a:latin typeface="Arial"/>
                <a:cs typeface="Arial"/>
              </a:rPr>
              <a:t>o</a:t>
            </a:r>
            <a:r>
              <a:rPr dirty="0" sz="3600">
                <a:latin typeface="Arial"/>
                <a:cs typeface="Arial"/>
              </a:rPr>
              <a:t>n</a:t>
            </a:r>
            <a:r>
              <a:rPr dirty="0" sz="3600" spc="-35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R</a:t>
            </a:r>
            <a:r>
              <a:rPr dirty="0" sz="3600" spc="5">
                <a:latin typeface="Arial"/>
                <a:cs typeface="Arial"/>
              </a:rPr>
              <a:t>e</a:t>
            </a:r>
            <a:r>
              <a:rPr dirty="0" sz="3600">
                <a:latin typeface="Arial"/>
                <a:cs typeface="Arial"/>
              </a:rPr>
              <a:t>a</a:t>
            </a:r>
            <a:r>
              <a:rPr dirty="0" sz="3600" spc="5">
                <a:latin typeface="Arial"/>
                <a:cs typeface="Arial"/>
              </a:rPr>
              <a:t>c</a:t>
            </a:r>
            <a:r>
              <a:rPr dirty="0" sz="3600">
                <a:latin typeface="Arial"/>
                <a:cs typeface="Arial"/>
              </a:rPr>
              <a:t>ti</a:t>
            </a:r>
            <a:r>
              <a:rPr dirty="0" sz="3600" spc="5">
                <a:latin typeface="Arial"/>
                <a:cs typeface="Arial"/>
              </a:rPr>
              <a:t>o</a:t>
            </a:r>
            <a:r>
              <a:rPr dirty="0" sz="3600">
                <a:latin typeface="Arial"/>
                <a:cs typeface="Arial"/>
              </a:rPr>
              <a:t>n:</a:t>
            </a:r>
            <a:endParaRPr sz="3600">
              <a:latin typeface="Arial"/>
              <a:cs typeface="Arial"/>
            </a:endParaRPr>
          </a:p>
          <a:p>
            <a:pPr marL="687705">
              <a:lnSpc>
                <a:spcPct val="100000"/>
              </a:lnSpc>
              <a:spcBef>
                <a:spcPts val="2295"/>
              </a:spcBef>
            </a:pP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NaHSO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34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SO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endParaRPr baseline="-21164" sz="3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1905000"/>
            <a:ext cx="6801484" cy="4838700"/>
          </a:xfrm>
          <a:custGeom>
            <a:avLst/>
            <a:gdLst/>
            <a:ahLst/>
            <a:cxnLst/>
            <a:rect l="l" t="t" r="r" b="b"/>
            <a:pathLst>
              <a:path w="6801484" h="4838700">
                <a:moveTo>
                  <a:pt x="0" y="0"/>
                </a:moveTo>
                <a:lnTo>
                  <a:pt x="6801484" y="0"/>
                </a:lnTo>
                <a:lnTo>
                  <a:pt x="6801484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95627" y="1900554"/>
            <a:ext cx="6811009" cy="4849495"/>
          </a:xfrm>
          <a:custGeom>
            <a:avLst/>
            <a:gdLst/>
            <a:ahLst/>
            <a:cxnLst/>
            <a:rect l="l" t="t" r="r" b="b"/>
            <a:pathLst>
              <a:path w="6811009" h="4849495">
                <a:moveTo>
                  <a:pt x="6810756" y="0"/>
                </a:moveTo>
                <a:lnTo>
                  <a:pt x="0" y="0"/>
                </a:lnTo>
                <a:lnTo>
                  <a:pt x="0" y="4849241"/>
                </a:lnTo>
                <a:lnTo>
                  <a:pt x="6810756" y="4849241"/>
                </a:lnTo>
                <a:lnTo>
                  <a:pt x="6810756" y="4843145"/>
                </a:lnTo>
                <a:lnTo>
                  <a:pt x="10668" y="4843145"/>
                </a:lnTo>
                <a:lnTo>
                  <a:pt x="4571" y="4838700"/>
                </a:lnTo>
                <a:lnTo>
                  <a:pt x="10668" y="48387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6810756" y="4445"/>
                </a:lnTo>
                <a:lnTo>
                  <a:pt x="6810756" y="0"/>
                </a:lnTo>
                <a:close/>
              </a:path>
              <a:path w="6811009" h="4849495">
                <a:moveTo>
                  <a:pt x="10668" y="4838700"/>
                </a:moveTo>
                <a:lnTo>
                  <a:pt x="4571" y="4838700"/>
                </a:lnTo>
                <a:lnTo>
                  <a:pt x="10668" y="4843145"/>
                </a:lnTo>
                <a:lnTo>
                  <a:pt x="10668" y="4838700"/>
                </a:lnTo>
                <a:close/>
              </a:path>
              <a:path w="6811009" h="4849495">
                <a:moveTo>
                  <a:pt x="6801485" y="4838700"/>
                </a:moveTo>
                <a:lnTo>
                  <a:pt x="10668" y="4838700"/>
                </a:lnTo>
                <a:lnTo>
                  <a:pt x="10668" y="4843145"/>
                </a:lnTo>
                <a:lnTo>
                  <a:pt x="6801485" y="4843145"/>
                </a:lnTo>
                <a:lnTo>
                  <a:pt x="6801485" y="4838700"/>
                </a:lnTo>
                <a:close/>
              </a:path>
              <a:path w="6811009" h="4849495">
                <a:moveTo>
                  <a:pt x="6801485" y="4445"/>
                </a:moveTo>
                <a:lnTo>
                  <a:pt x="6801485" y="4843145"/>
                </a:lnTo>
                <a:lnTo>
                  <a:pt x="6806057" y="4838700"/>
                </a:lnTo>
                <a:lnTo>
                  <a:pt x="6810756" y="4838700"/>
                </a:lnTo>
                <a:lnTo>
                  <a:pt x="6810756" y="10668"/>
                </a:lnTo>
                <a:lnTo>
                  <a:pt x="6806057" y="10668"/>
                </a:lnTo>
                <a:lnTo>
                  <a:pt x="6801485" y="4445"/>
                </a:lnTo>
                <a:close/>
              </a:path>
              <a:path w="6811009" h="4849495">
                <a:moveTo>
                  <a:pt x="6810756" y="4838700"/>
                </a:moveTo>
                <a:lnTo>
                  <a:pt x="6806057" y="4838700"/>
                </a:lnTo>
                <a:lnTo>
                  <a:pt x="6801485" y="4843145"/>
                </a:lnTo>
                <a:lnTo>
                  <a:pt x="6810756" y="4843145"/>
                </a:lnTo>
                <a:lnTo>
                  <a:pt x="6810756" y="4838700"/>
                </a:lnTo>
                <a:close/>
              </a:path>
              <a:path w="6811009" h="48494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811009" h="4849495">
                <a:moveTo>
                  <a:pt x="6801485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801485" y="10668"/>
                </a:lnTo>
                <a:lnTo>
                  <a:pt x="6801485" y="4445"/>
                </a:lnTo>
                <a:close/>
              </a:path>
              <a:path w="6811009" h="4849495">
                <a:moveTo>
                  <a:pt x="6810756" y="4445"/>
                </a:moveTo>
                <a:lnTo>
                  <a:pt x="6801485" y="4445"/>
                </a:lnTo>
                <a:lnTo>
                  <a:pt x="6806057" y="10668"/>
                </a:lnTo>
                <a:lnTo>
                  <a:pt x="6810756" y="10668"/>
                </a:lnTo>
                <a:lnTo>
                  <a:pt x="6810756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6596" rIns="0" bIns="0" rtlCol="0" vert="horz">
            <a:spAutoFit/>
          </a:bodyPr>
          <a:lstStyle/>
          <a:p>
            <a:pPr marL="4222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ray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Dryer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Dry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ru</a:t>
            </a:r>
            <a:r>
              <a:rPr dirty="0" spc="-10">
                <a:latin typeface="Arial"/>
                <a:cs typeface="Arial"/>
              </a:rPr>
              <a:t>b</a:t>
            </a:r>
            <a:r>
              <a:rPr dirty="0">
                <a:latin typeface="Arial"/>
                <a:cs typeface="Arial"/>
              </a:rPr>
              <a:t>bing</a:t>
            </a:r>
          </a:p>
        </p:txBody>
      </p:sp>
      <p:sp>
        <p:nvSpPr>
          <p:cNvPr id="5" name="object 5"/>
          <p:cNvSpPr/>
          <p:nvPr/>
        </p:nvSpPr>
        <p:spPr>
          <a:xfrm>
            <a:off x="1749564" y="1978190"/>
            <a:ext cx="6434328" cy="4581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36588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Types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 Ato</a:t>
            </a:r>
            <a:r>
              <a:rPr dirty="0" spc="5">
                <a:latin typeface="Arial"/>
                <a:cs typeface="Arial"/>
              </a:rPr>
              <a:t>miz</a:t>
            </a:r>
            <a:r>
              <a:rPr dirty="0">
                <a:latin typeface="Arial"/>
                <a:cs typeface="Arial"/>
              </a:rPr>
              <a:t>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78813" y="2536515"/>
            <a:ext cx="6323965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ry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izers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res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2382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A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d</a:t>
            </a:r>
            <a:r>
              <a:rPr dirty="0" spc="-10">
                <a:latin typeface="Arial"/>
                <a:cs typeface="Arial"/>
              </a:rPr>
              <a:t> G</a:t>
            </a:r>
            <a:r>
              <a:rPr dirty="0">
                <a:latin typeface="Arial"/>
                <a:cs typeface="Arial"/>
              </a:rPr>
              <a:t>as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10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v</a:t>
            </a:r>
            <a:r>
              <a:rPr dirty="0">
                <a:latin typeface="Arial"/>
                <a:cs typeface="Arial"/>
              </a:rPr>
              <a:t>al</a:t>
            </a:r>
            <a:r>
              <a:rPr dirty="0" spc="-2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91360" y="2686363"/>
            <a:ext cx="6073775" cy="1486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92710">
              <a:lnSpc>
                <a:spcPts val="7680"/>
              </a:lnSpc>
            </a:pPr>
            <a:r>
              <a:rPr dirty="0" sz="3200">
                <a:latin typeface="Arial"/>
                <a:cs typeface="Arial"/>
              </a:rPr>
              <a:t>SO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15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)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405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9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CaSO</a:t>
            </a:r>
            <a:r>
              <a:rPr dirty="0" baseline="-21164" sz="3150" spc="15">
                <a:latin typeface="Arial"/>
                <a:cs typeface="Arial"/>
              </a:rPr>
              <a:t>3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Ca(OH</a:t>
            </a:r>
            <a:r>
              <a:rPr dirty="0" sz="3200" spc="-5">
                <a:latin typeface="Arial"/>
                <a:cs typeface="Arial"/>
              </a:rPr>
              <a:t>)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 spc="419">
                <a:latin typeface="Arial"/>
                <a:cs typeface="Arial"/>
              </a:rPr>
              <a:t> </a:t>
            </a:r>
            <a:r>
              <a:rPr dirty="0" sz="3200">
                <a:latin typeface="Symbol"/>
                <a:cs typeface="Symbol"/>
              </a:rPr>
              <a:t>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CaC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19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9243" y="2510443"/>
            <a:ext cx="2419003" cy="114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9872" y="1068185"/>
            <a:ext cx="7938770" cy="0"/>
          </a:xfrm>
          <a:custGeom>
            <a:avLst/>
            <a:gdLst/>
            <a:ahLst/>
            <a:cxnLst/>
            <a:rect l="l" t="t" r="r" b="b"/>
            <a:pathLst>
              <a:path w="7938770" h="0">
                <a:moveTo>
                  <a:pt x="0" y="0"/>
                </a:moveTo>
                <a:lnTo>
                  <a:pt x="793865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68185" y="1059872"/>
            <a:ext cx="0" cy="5652770"/>
          </a:xfrm>
          <a:custGeom>
            <a:avLst/>
            <a:gdLst/>
            <a:ahLst/>
            <a:cxnLst/>
            <a:rect l="l" t="t" r="r" b="b"/>
            <a:pathLst>
              <a:path w="0" h="5652770">
                <a:moveTo>
                  <a:pt x="0" y="565265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77687" y="1442257"/>
            <a:ext cx="6367780" cy="0"/>
          </a:xfrm>
          <a:custGeom>
            <a:avLst/>
            <a:gdLst/>
            <a:ahLst/>
            <a:cxnLst/>
            <a:rect l="l" t="t" r="r" b="b"/>
            <a:pathLst>
              <a:path w="6367780" h="0">
                <a:moveTo>
                  <a:pt x="0" y="0"/>
                </a:moveTo>
                <a:lnTo>
                  <a:pt x="6367548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36123" y="1450571"/>
            <a:ext cx="0" cy="4011295"/>
          </a:xfrm>
          <a:custGeom>
            <a:avLst/>
            <a:gdLst/>
            <a:ahLst/>
            <a:cxnLst/>
            <a:rect l="l" t="t" r="r" b="b"/>
            <a:pathLst>
              <a:path w="0" h="4011295">
                <a:moveTo>
                  <a:pt x="0" y="4010891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37465" y="2759825"/>
            <a:ext cx="420370" cy="0"/>
          </a:xfrm>
          <a:custGeom>
            <a:avLst/>
            <a:gdLst/>
            <a:ahLst/>
            <a:cxnLst/>
            <a:rect l="l" t="t" r="r" b="b"/>
            <a:pathLst>
              <a:path w="420370" h="0">
                <a:moveTo>
                  <a:pt x="0" y="0"/>
                </a:moveTo>
                <a:lnTo>
                  <a:pt x="419792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31967" y="5455227"/>
            <a:ext cx="6384290" cy="0"/>
          </a:xfrm>
          <a:custGeom>
            <a:avLst/>
            <a:gdLst/>
            <a:ahLst/>
            <a:cxnLst/>
            <a:rect l="l" t="t" r="r" b="b"/>
            <a:pathLst>
              <a:path w="6384290" h="0">
                <a:moveTo>
                  <a:pt x="0" y="0"/>
                </a:moveTo>
                <a:lnTo>
                  <a:pt x="6384174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626532" y="1429788"/>
            <a:ext cx="0" cy="3990340"/>
          </a:xfrm>
          <a:custGeom>
            <a:avLst/>
            <a:gdLst/>
            <a:ahLst/>
            <a:cxnLst/>
            <a:rect l="l" t="t" r="r" b="b"/>
            <a:pathLst>
              <a:path w="0" h="3990340">
                <a:moveTo>
                  <a:pt x="0" y="3990108"/>
                </a:moveTo>
                <a:lnTo>
                  <a:pt x="0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92292" y="1059872"/>
            <a:ext cx="0" cy="5652770"/>
          </a:xfrm>
          <a:custGeom>
            <a:avLst/>
            <a:gdLst/>
            <a:ahLst/>
            <a:cxnLst/>
            <a:rect l="l" t="t" r="r" b="b"/>
            <a:pathLst>
              <a:path w="0" h="5652770">
                <a:moveTo>
                  <a:pt x="0" y="5652655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59872" y="6706292"/>
            <a:ext cx="7938770" cy="0"/>
          </a:xfrm>
          <a:custGeom>
            <a:avLst/>
            <a:gdLst/>
            <a:ahLst/>
            <a:cxnLst/>
            <a:rect l="l" t="t" r="r" b="b"/>
            <a:pathLst>
              <a:path w="7938770" h="0">
                <a:moveTo>
                  <a:pt x="0" y="0"/>
                </a:moveTo>
                <a:lnTo>
                  <a:pt x="7938655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803631" y="2105633"/>
            <a:ext cx="3581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70">
                <a:solidFill>
                  <a:srgbClr val="030303"/>
                </a:solidFill>
                <a:latin typeface="Times New Roman"/>
                <a:cs typeface="Times New Roman"/>
              </a:rPr>
              <a:t>100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0463" y="2366727"/>
            <a:ext cx="190500" cy="641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90"/>
              </a:lnSpc>
            </a:pPr>
            <a:r>
              <a:rPr dirty="0" sz="950" spc="140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950" spc="114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950" spc="140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  <a:p>
            <a:pPr marL="16510">
              <a:lnSpc>
                <a:spcPts val="1525"/>
              </a:lnSpc>
            </a:pPr>
            <a:r>
              <a:rPr dirty="0" sz="1650" spc="425">
                <a:solidFill>
                  <a:srgbClr val="030303"/>
                </a:solidFill>
                <a:latin typeface="Arial"/>
                <a:cs typeface="Arial"/>
              </a:rPr>
              <a:t>c</a:t>
            </a:r>
            <a:endParaRPr sz="1650">
              <a:latin typeface="Arial"/>
              <a:cs typeface="Arial"/>
            </a:endParaRPr>
          </a:p>
          <a:p>
            <a:pPr marL="16510">
              <a:lnSpc>
                <a:spcPts val="1110"/>
              </a:lnSpc>
            </a:pPr>
            <a:r>
              <a:rPr dirty="0" sz="1100" spc="40">
                <a:solidFill>
                  <a:srgbClr val="030303"/>
                </a:solidFill>
                <a:latin typeface="Times New Roman"/>
                <a:cs typeface="Times New Roman"/>
              </a:rPr>
              <a:t>(])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120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000" spc="100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000" spc="120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46431" y="2997316"/>
            <a:ext cx="244475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0"/>
              </a:lnSpc>
            </a:pPr>
            <a:r>
              <a:rPr dirty="0" sz="1850" spc="-330">
                <a:solidFill>
                  <a:srgbClr val="030303"/>
                </a:solidFill>
                <a:latin typeface="Arial"/>
                <a:cs typeface="Arial"/>
              </a:rPr>
              <a:t>&amp;::::</a:t>
            </a:r>
            <a:endParaRPr sz="1850">
              <a:latin typeface="Arial"/>
              <a:cs typeface="Arial"/>
            </a:endParaRPr>
          </a:p>
          <a:p>
            <a:pPr marL="66675">
              <a:lnSpc>
                <a:spcPts val="1040"/>
              </a:lnSpc>
            </a:pPr>
            <a:r>
              <a:rPr dirty="0" sz="1050" spc="105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050" spc="85">
                <a:solidFill>
                  <a:srgbClr val="030303"/>
                </a:solidFill>
                <a:latin typeface="Arial"/>
                <a:cs typeface="Arial"/>
              </a:rPr>
              <a:t>]</a:t>
            </a:r>
            <a:r>
              <a:rPr dirty="0" sz="1050" spc="105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0463" y="3481033"/>
            <a:ext cx="179070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370">
                <a:solidFill>
                  <a:srgbClr val="030303"/>
                </a:solidFill>
                <a:latin typeface="Arial"/>
                <a:cs typeface="Arial"/>
              </a:rPr>
              <a:t>C'O</a:t>
            </a:r>
            <a:endParaRPr sz="13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99227" y="3728322"/>
            <a:ext cx="2908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14">
                <a:solidFill>
                  <a:srgbClr val="030303"/>
                </a:solidFill>
                <a:latin typeface="Courier New"/>
                <a:cs typeface="Courier New"/>
              </a:rPr>
              <a:t>8</a:t>
            </a:r>
            <a:r>
              <a:rPr dirty="0" sz="1600" spc="275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00463" y="3908749"/>
            <a:ext cx="208279" cy="488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200"/>
              </a:lnSpc>
            </a:pPr>
            <a:r>
              <a:rPr dirty="0" sz="2000" spc="90">
                <a:solidFill>
                  <a:srgbClr val="030303"/>
                </a:solidFill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965"/>
              </a:lnSpc>
            </a:pPr>
            <a:r>
              <a:rPr dirty="0" sz="1050" spc="105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050" spc="85">
                <a:solidFill>
                  <a:srgbClr val="030303"/>
                </a:solidFill>
                <a:latin typeface="Arial"/>
                <a:cs typeface="Arial"/>
              </a:rPr>
              <a:t>]</a:t>
            </a:r>
            <a:r>
              <a:rPr dirty="0" sz="1050" spc="105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865"/>
              </a:lnSpc>
            </a:pPr>
            <a:r>
              <a:rPr dirty="0" sz="800" spc="120">
                <a:solidFill>
                  <a:srgbClr val="030303"/>
                </a:solidFill>
                <a:latin typeface="Times New Roman"/>
                <a:cs typeface="Times New Roman"/>
              </a:rPr>
              <a:t>L..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1010" y="4487230"/>
            <a:ext cx="823594" cy="373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90550" algn="l"/>
              </a:tabLst>
            </a:pPr>
            <a:r>
              <a:rPr dirty="0" baseline="-31339" sz="2925" spc="-900">
                <a:solidFill>
                  <a:srgbClr val="030303"/>
                </a:solidFill>
                <a:latin typeface="Arial"/>
                <a:cs typeface="Arial"/>
              </a:rPr>
              <a:t>0</a:t>
            </a:r>
            <a:r>
              <a:rPr dirty="0" sz="1650" spc="730">
                <a:solidFill>
                  <a:srgbClr val="030303"/>
                </a:solidFill>
                <a:latin typeface="Courier New"/>
                <a:cs typeface="Courier New"/>
              </a:rPr>
              <a:t>N</a:t>
            </a:r>
            <a:r>
              <a:rPr dirty="0" sz="1650">
                <a:solidFill>
                  <a:srgbClr val="030303"/>
                </a:solidFill>
                <a:latin typeface="Courier New"/>
                <a:cs typeface="Courier New"/>
              </a:rPr>
              <a:t>	</a:t>
            </a:r>
            <a:r>
              <a:rPr dirty="0" sz="1600" spc="60">
                <a:solidFill>
                  <a:srgbClr val="030303"/>
                </a:solidFill>
                <a:latin typeface="Times New Roman"/>
                <a:cs typeface="Times New Roman"/>
              </a:rPr>
              <a:t>70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6431" y="4740221"/>
            <a:ext cx="236854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395" i="1">
                <a:solidFill>
                  <a:srgbClr val="030303"/>
                </a:solidFill>
                <a:latin typeface="Arial"/>
                <a:cs typeface="Arial"/>
              </a:rPr>
              <a:t>en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99227" y="2895343"/>
            <a:ext cx="2470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70">
                <a:solidFill>
                  <a:srgbClr val="030303"/>
                </a:solidFill>
                <a:latin typeface="Times New Roman"/>
                <a:cs typeface="Times New Roman"/>
              </a:rPr>
              <a:t>90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17042" y="2075792"/>
            <a:ext cx="356997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85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dirty="0" sz="2000" spc="2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2000" spc="30">
                <a:solidFill>
                  <a:srgbClr val="030303"/>
                </a:solidFill>
                <a:latin typeface="Arial"/>
                <a:cs typeface="Arial"/>
              </a:rPr>
              <a:t>approach</a:t>
            </a:r>
            <a:r>
              <a:rPr dirty="0" sz="2000" spc="18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030303"/>
                </a:solidFill>
                <a:latin typeface="Arial"/>
                <a:cs typeface="Arial"/>
              </a:rPr>
              <a:t>to</a:t>
            </a:r>
            <a:r>
              <a:rPr dirty="0" sz="2000" spc="8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2000" spc="25">
                <a:solidFill>
                  <a:srgbClr val="030303"/>
                </a:solidFill>
                <a:latin typeface="Arial"/>
                <a:cs typeface="Arial"/>
              </a:rPr>
              <a:t>saturat</a:t>
            </a:r>
            <a:r>
              <a:rPr dirty="0" sz="2000" spc="2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2000" spc="55">
                <a:solidFill>
                  <a:srgbClr val="030303"/>
                </a:solidFill>
                <a:latin typeface="Arial"/>
                <a:cs typeface="Arial"/>
              </a:rPr>
              <a:t>on</a:t>
            </a:r>
            <a:r>
              <a:rPr dirty="0" sz="2000" spc="18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2000" spc="30">
                <a:solidFill>
                  <a:srgbClr val="030303"/>
                </a:solidFill>
                <a:latin typeface="Arial"/>
                <a:cs typeface="Arial"/>
              </a:rPr>
              <a:t>18°F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15216" y="3313915"/>
            <a:ext cx="573405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40">
                <a:solidFill>
                  <a:srgbClr val="030303"/>
                </a:solidFill>
                <a:latin typeface="Times New Roman"/>
                <a:cs typeface="Times New Roman"/>
              </a:rPr>
              <a:t>22°F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77951" y="5647687"/>
            <a:ext cx="30607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65">
                <a:solidFill>
                  <a:srgbClr val="030303"/>
                </a:solidFill>
                <a:latin typeface="Arial"/>
                <a:cs typeface="Arial"/>
              </a:rPr>
              <a:t>0</a:t>
            </a:r>
            <a:r>
              <a:rPr dirty="0" sz="1500" spc="-25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500" spc="65">
                <a:solidFill>
                  <a:srgbClr val="030303"/>
                </a:solidFill>
                <a:latin typeface="Arial"/>
                <a:cs typeface="Arial"/>
              </a:rPr>
              <a:t>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90620" y="5638542"/>
            <a:ext cx="28575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10">
                <a:solidFill>
                  <a:srgbClr val="030303"/>
                </a:solidFill>
                <a:latin typeface="Times New Roman"/>
                <a:cs typeface="Times New Roman"/>
              </a:rPr>
              <a:t>1</a:t>
            </a:r>
            <a:r>
              <a:rPr dirty="0" sz="1600" spc="-170">
                <a:solidFill>
                  <a:srgbClr val="030303"/>
                </a:solidFill>
                <a:latin typeface="Times New Roman"/>
                <a:cs typeface="Times New Roman"/>
              </a:rPr>
              <a:t>.</a:t>
            </a:r>
            <a:r>
              <a:rPr dirty="0" sz="1600" spc="100">
                <a:solidFill>
                  <a:srgbClr val="030303"/>
                </a:solidFill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86663" y="5647687"/>
            <a:ext cx="28956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5">
                <a:solidFill>
                  <a:srgbClr val="030303"/>
                </a:solidFill>
                <a:latin typeface="Arial"/>
                <a:cs typeface="Arial"/>
              </a:rPr>
              <a:t>1</a:t>
            </a:r>
            <a:r>
              <a:rPr dirty="0" sz="1500" spc="-105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500" spc="30">
                <a:solidFill>
                  <a:srgbClr val="030303"/>
                </a:solidFill>
                <a:latin typeface="Arial"/>
                <a:cs typeface="Arial"/>
              </a:rPr>
              <a:t>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66082" y="5638542"/>
            <a:ext cx="29972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50">
                <a:solidFill>
                  <a:srgbClr val="030303"/>
                </a:solidFill>
                <a:latin typeface="Times New Roman"/>
                <a:cs typeface="Times New Roman"/>
              </a:rPr>
              <a:t>2.0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46336" y="6090840"/>
            <a:ext cx="1675764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25">
                <a:solidFill>
                  <a:srgbClr val="030303"/>
                </a:solidFill>
                <a:latin typeface="Arial"/>
                <a:cs typeface="Arial"/>
              </a:rPr>
              <a:t>Alkal</a:t>
            </a:r>
            <a:r>
              <a:rPr dirty="0" sz="2000" spc="14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2000" spc="11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dirty="0" sz="2000" spc="-10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2000" spc="-10">
                <a:solidFill>
                  <a:srgbClr val="030303"/>
                </a:solidFill>
                <a:latin typeface="Arial"/>
                <a:cs typeface="Arial"/>
              </a:rPr>
              <a:t>ty</a:t>
            </a:r>
            <a:r>
              <a:rPr dirty="0" sz="2000" spc="18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2000" spc="35">
                <a:solidFill>
                  <a:srgbClr val="030303"/>
                </a:solidFill>
                <a:latin typeface="Arial"/>
                <a:cs typeface="Arial"/>
              </a:rPr>
              <a:t>rat</a:t>
            </a:r>
            <a:r>
              <a:rPr dirty="0" sz="2000" spc="-10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2000" spc="100">
                <a:solidFill>
                  <a:srgbClr val="030303"/>
                </a:solidFill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3000" y="2057400"/>
            <a:ext cx="7848600" cy="4648200"/>
          </a:xfrm>
          <a:custGeom>
            <a:avLst/>
            <a:gdLst/>
            <a:ahLst/>
            <a:cxnLst/>
            <a:rect l="l" t="t" r="r" b="b"/>
            <a:pathLst>
              <a:path w="7848600" h="4648200">
                <a:moveTo>
                  <a:pt x="0" y="0"/>
                </a:moveTo>
                <a:lnTo>
                  <a:pt x="7848600" y="0"/>
                </a:lnTo>
                <a:lnTo>
                  <a:pt x="7848600" y="4648200"/>
                </a:ln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8427" y="2052954"/>
            <a:ext cx="7859395" cy="4658995"/>
          </a:xfrm>
          <a:custGeom>
            <a:avLst/>
            <a:gdLst/>
            <a:ahLst/>
            <a:cxnLst/>
            <a:rect l="l" t="t" r="r" b="b"/>
            <a:pathLst>
              <a:path w="7859395" h="4658995">
                <a:moveTo>
                  <a:pt x="7859141" y="0"/>
                </a:moveTo>
                <a:lnTo>
                  <a:pt x="0" y="0"/>
                </a:lnTo>
                <a:lnTo>
                  <a:pt x="0" y="4658741"/>
                </a:lnTo>
                <a:lnTo>
                  <a:pt x="7859141" y="4658741"/>
                </a:lnTo>
                <a:lnTo>
                  <a:pt x="7859141" y="4652645"/>
                </a:lnTo>
                <a:lnTo>
                  <a:pt x="10668" y="4652645"/>
                </a:lnTo>
                <a:lnTo>
                  <a:pt x="4571" y="4648200"/>
                </a:lnTo>
                <a:lnTo>
                  <a:pt x="10668" y="46482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7859141" y="4445"/>
                </a:lnTo>
                <a:lnTo>
                  <a:pt x="7859141" y="0"/>
                </a:lnTo>
                <a:close/>
              </a:path>
              <a:path w="7859395" h="4658995">
                <a:moveTo>
                  <a:pt x="10668" y="4648200"/>
                </a:moveTo>
                <a:lnTo>
                  <a:pt x="4571" y="4648200"/>
                </a:lnTo>
                <a:lnTo>
                  <a:pt x="10668" y="4652645"/>
                </a:lnTo>
                <a:lnTo>
                  <a:pt x="10668" y="4648200"/>
                </a:lnTo>
                <a:close/>
              </a:path>
              <a:path w="7859395" h="4658995">
                <a:moveTo>
                  <a:pt x="7848600" y="4648200"/>
                </a:moveTo>
                <a:lnTo>
                  <a:pt x="10668" y="4648200"/>
                </a:lnTo>
                <a:lnTo>
                  <a:pt x="10668" y="4652645"/>
                </a:lnTo>
                <a:lnTo>
                  <a:pt x="7848600" y="4652645"/>
                </a:lnTo>
                <a:lnTo>
                  <a:pt x="7848600" y="4648200"/>
                </a:lnTo>
                <a:close/>
              </a:path>
              <a:path w="7859395" h="4658995">
                <a:moveTo>
                  <a:pt x="7848600" y="4445"/>
                </a:moveTo>
                <a:lnTo>
                  <a:pt x="7848600" y="4652645"/>
                </a:lnTo>
                <a:lnTo>
                  <a:pt x="7853172" y="4648200"/>
                </a:lnTo>
                <a:lnTo>
                  <a:pt x="7859141" y="4648199"/>
                </a:lnTo>
                <a:lnTo>
                  <a:pt x="7859141" y="10668"/>
                </a:lnTo>
                <a:lnTo>
                  <a:pt x="7853172" y="10668"/>
                </a:lnTo>
                <a:lnTo>
                  <a:pt x="7848600" y="4445"/>
                </a:lnTo>
                <a:close/>
              </a:path>
              <a:path w="7859395" h="4658995">
                <a:moveTo>
                  <a:pt x="7859141" y="4648199"/>
                </a:moveTo>
                <a:lnTo>
                  <a:pt x="7853172" y="4648200"/>
                </a:lnTo>
                <a:lnTo>
                  <a:pt x="7848600" y="4652645"/>
                </a:lnTo>
                <a:lnTo>
                  <a:pt x="7859141" y="4652645"/>
                </a:lnTo>
                <a:lnTo>
                  <a:pt x="7859141" y="4648199"/>
                </a:lnTo>
                <a:close/>
              </a:path>
              <a:path w="7859395" h="46589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7859395" h="4658995">
                <a:moveTo>
                  <a:pt x="78486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7848600" y="10668"/>
                </a:lnTo>
                <a:lnTo>
                  <a:pt x="7848600" y="4445"/>
                </a:lnTo>
                <a:close/>
              </a:path>
              <a:path w="7859395" h="4658995">
                <a:moveTo>
                  <a:pt x="7859141" y="4445"/>
                </a:moveTo>
                <a:lnTo>
                  <a:pt x="7848600" y="4445"/>
                </a:lnTo>
                <a:lnTo>
                  <a:pt x="7853172" y="10668"/>
                </a:lnTo>
                <a:lnTo>
                  <a:pt x="7859141" y="10668"/>
                </a:lnTo>
                <a:lnTo>
                  <a:pt x="7859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38427" y="457212"/>
            <a:ext cx="8463280" cy="18154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7045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Dry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In</a:t>
            </a:r>
            <a:r>
              <a:rPr dirty="0" sz="4400" spc="5">
                <a:latin typeface="Arial"/>
                <a:cs typeface="Arial"/>
              </a:rPr>
              <a:t>j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tion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Dry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ru</a:t>
            </a:r>
            <a:r>
              <a:rPr dirty="0" sz="4400" spc="-10">
                <a:latin typeface="Arial"/>
                <a:cs typeface="Arial"/>
              </a:rPr>
              <a:t>b</a:t>
            </a:r>
            <a:r>
              <a:rPr dirty="0" sz="4400">
                <a:latin typeface="Arial"/>
                <a:cs typeface="Arial"/>
              </a:rPr>
              <a:t>bing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8427" y="457212"/>
            <a:ext cx="8462759" cy="5449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1905000"/>
            <a:ext cx="6400800" cy="4724400"/>
          </a:xfrm>
          <a:custGeom>
            <a:avLst/>
            <a:gdLst/>
            <a:ahLst/>
            <a:cxnLst/>
            <a:rect l="l" t="t" r="r" b="b"/>
            <a:pathLst>
              <a:path w="6400800" h="4724400">
                <a:moveTo>
                  <a:pt x="0" y="0"/>
                </a:moveTo>
                <a:lnTo>
                  <a:pt x="6400800" y="0"/>
                </a:lnTo>
                <a:lnTo>
                  <a:pt x="64008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24227" y="1900554"/>
            <a:ext cx="6411595" cy="4735195"/>
          </a:xfrm>
          <a:custGeom>
            <a:avLst/>
            <a:gdLst/>
            <a:ahLst/>
            <a:cxnLst/>
            <a:rect l="l" t="t" r="r" b="b"/>
            <a:pathLst>
              <a:path w="6411595" h="4735195">
                <a:moveTo>
                  <a:pt x="6411341" y="0"/>
                </a:moveTo>
                <a:lnTo>
                  <a:pt x="0" y="0"/>
                </a:lnTo>
                <a:lnTo>
                  <a:pt x="0" y="4734941"/>
                </a:lnTo>
                <a:lnTo>
                  <a:pt x="6411341" y="4734941"/>
                </a:lnTo>
                <a:lnTo>
                  <a:pt x="6411341" y="4728845"/>
                </a:lnTo>
                <a:lnTo>
                  <a:pt x="10668" y="4728845"/>
                </a:lnTo>
                <a:lnTo>
                  <a:pt x="4572" y="4724400"/>
                </a:lnTo>
                <a:lnTo>
                  <a:pt x="10668" y="47244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6411341" y="4445"/>
                </a:lnTo>
                <a:lnTo>
                  <a:pt x="6411341" y="0"/>
                </a:lnTo>
                <a:close/>
              </a:path>
              <a:path w="6411595" h="4735195">
                <a:moveTo>
                  <a:pt x="10668" y="4724400"/>
                </a:moveTo>
                <a:lnTo>
                  <a:pt x="4572" y="4724400"/>
                </a:lnTo>
                <a:lnTo>
                  <a:pt x="10668" y="4728845"/>
                </a:lnTo>
                <a:lnTo>
                  <a:pt x="10668" y="4724400"/>
                </a:lnTo>
                <a:close/>
              </a:path>
              <a:path w="6411595" h="4735195">
                <a:moveTo>
                  <a:pt x="6400800" y="4724400"/>
                </a:moveTo>
                <a:lnTo>
                  <a:pt x="10668" y="4724400"/>
                </a:lnTo>
                <a:lnTo>
                  <a:pt x="10668" y="4728845"/>
                </a:lnTo>
                <a:lnTo>
                  <a:pt x="6400800" y="4728845"/>
                </a:lnTo>
                <a:lnTo>
                  <a:pt x="6400800" y="4724400"/>
                </a:lnTo>
                <a:close/>
              </a:path>
              <a:path w="6411595" h="4735195">
                <a:moveTo>
                  <a:pt x="6400800" y="4445"/>
                </a:moveTo>
                <a:lnTo>
                  <a:pt x="6400800" y="4728845"/>
                </a:lnTo>
                <a:lnTo>
                  <a:pt x="6405372" y="4724400"/>
                </a:lnTo>
                <a:lnTo>
                  <a:pt x="6411341" y="4724400"/>
                </a:lnTo>
                <a:lnTo>
                  <a:pt x="6411341" y="10668"/>
                </a:lnTo>
                <a:lnTo>
                  <a:pt x="6405372" y="10668"/>
                </a:lnTo>
                <a:lnTo>
                  <a:pt x="6400800" y="4445"/>
                </a:lnTo>
                <a:close/>
              </a:path>
              <a:path w="6411595" h="4735195">
                <a:moveTo>
                  <a:pt x="6411341" y="4724400"/>
                </a:moveTo>
                <a:lnTo>
                  <a:pt x="6405372" y="4724400"/>
                </a:lnTo>
                <a:lnTo>
                  <a:pt x="6400800" y="4728845"/>
                </a:lnTo>
                <a:lnTo>
                  <a:pt x="6411341" y="4728845"/>
                </a:lnTo>
                <a:lnTo>
                  <a:pt x="6411341" y="4724400"/>
                </a:lnTo>
                <a:close/>
              </a:path>
              <a:path w="6411595" h="47351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411595" h="4735195">
                <a:moveTo>
                  <a:pt x="64008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400800" y="10667"/>
                </a:lnTo>
                <a:lnTo>
                  <a:pt x="6400800" y="4445"/>
                </a:lnTo>
                <a:close/>
              </a:path>
              <a:path w="6411595" h="4735195">
                <a:moveTo>
                  <a:pt x="6411341" y="4445"/>
                </a:moveTo>
                <a:lnTo>
                  <a:pt x="6400800" y="4445"/>
                </a:lnTo>
                <a:lnTo>
                  <a:pt x="6405372" y="10668"/>
                </a:lnTo>
                <a:lnTo>
                  <a:pt x="6411341" y="10668"/>
                </a:lnTo>
                <a:lnTo>
                  <a:pt x="64113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7352" rIns="0" bIns="0" rtlCol="0" vert="horz">
            <a:spAutoFit/>
          </a:bodyPr>
          <a:lstStyle/>
          <a:p>
            <a:pPr marL="698500">
              <a:lnSpc>
                <a:spcPct val="100000"/>
              </a:lnSpc>
            </a:pPr>
            <a:r>
              <a:rPr dirty="0" sz="4000" spc="-20">
                <a:latin typeface="Arial"/>
                <a:cs typeface="Arial"/>
              </a:rPr>
              <a:t>Auto-ignition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5">
                <a:latin typeface="Arial"/>
                <a:cs typeface="Arial"/>
              </a:rPr>
              <a:t>p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rat</a:t>
            </a:r>
            <a:r>
              <a:rPr dirty="0" sz="4000" spc="-20">
                <a:latin typeface="Arial"/>
                <a:cs typeface="Arial"/>
              </a:rPr>
              <a:t>u</a:t>
            </a:r>
            <a:r>
              <a:rPr dirty="0" sz="4000" spc="-15">
                <a:latin typeface="Arial"/>
                <a:cs typeface="Arial"/>
              </a:rPr>
              <a:t>r</a:t>
            </a:r>
            <a:r>
              <a:rPr dirty="0" sz="4000" spc="-20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2952" y="2302891"/>
            <a:ext cx="9525" cy="1905"/>
          </a:xfrm>
          <a:custGeom>
            <a:avLst/>
            <a:gdLst/>
            <a:ahLst/>
            <a:cxnLst/>
            <a:rect l="l" t="t" r="r" b="b"/>
            <a:pathLst>
              <a:path w="9525" h="1905">
                <a:moveTo>
                  <a:pt x="0" y="762"/>
                </a:moveTo>
                <a:lnTo>
                  <a:pt x="9016" y="7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2952" y="3509771"/>
            <a:ext cx="9525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762"/>
                </a:moveTo>
                <a:lnTo>
                  <a:pt x="9016" y="7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89276" y="5638800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4" h="9525">
                <a:moveTo>
                  <a:pt x="0" y="4508"/>
                </a:moveTo>
                <a:lnTo>
                  <a:pt x="16763" y="4508"/>
                </a:lnTo>
              </a:path>
            </a:pathLst>
          </a:custGeom>
          <a:ln w="102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92952" y="56388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4508"/>
                </a:moveTo>
                <a:lnTo>
                  <a:pt x="9016" y="4508"/>
                </a:lnTo>
              </a:path>
            </a:pathLst>
          </a:custGeom>
          <a:ln w="102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63356" y="5638800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5" h="9525">
                <a:moveTo>
                  <a:pt x="0" y="4508"/>
                </a:moveTo>
                <a:lnTo>
                  <a:pt x="16764" y="4508"/>
                </a:lnTo>
              </a:path>
            </a:pathLst>
          </a:custGeom>
          <a:ln w="102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89276" y="6067044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4" h="7620">
                <a:moveTo>
                  <a:pt x="0" y="3809"/>
                </a:moveTo>
                <a:lnTo>
                  <a:pt x="16763" y="3809"/>
                </a:lnTo>
              </a:path>
            </a:pathLst>
          </a:custGeom>
          <a:ln w="88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92952" y="606704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809"/>
                </a:moveTo>
                <a:lnTo>
                  <a:pt x="9016" y="3809"/>
                </a:lnTo>
              </a:path>
            </a:pathLst>
          </a:custGeom>
          <a:ln w="88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563356" y="6067044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3809"/>
                </a:moveTo>
                <a:lnTo>
                  <a:pt x="16764" y="3809"/>
                </a:lnTo>
              </a:path>
            </a:pathLst>
          </a:custGeom>
          <a:ln w="88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968309" y="1975104"/>
          <a:ext cx="6134735" cy="4543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1084"/>
                <a:gridCol w="2494915"/>
              </a:tblGrid>
              <a:tr h="862711">
                <a:tc>
                  <a:txBody>
                    <a:bodyPr/>
                    <a:lstStyle/>
                    <a:p>
                      <a:pPr marL="105791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ompo</a:t>
                      </a:r>
                      <a:r>
                        <a:rPr dirty="0" sz="2400" spc="-10" b="1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nd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5780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25780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984250" marR="379730" indent="-591185">
                        <a:lnSpc>
                          <a:spcPct val="100400"/>
                        </a:lnSpc>
                      </a:pPr>
                      <a:r>
                        <a:rPr dirty="0" sz="2400" spc="-225" b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 spc="5" b="1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pera</a:t>
                      </a:r>
                      <a:r>
                        <a:rPr dirty="0" sz="2400" spc="5" b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dirty="0" sz="2400" spc="-50" b="1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5" b="1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z="2400" spc="10" b="1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F)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25780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25780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tone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25780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870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25780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425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ton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tr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le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970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27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Isopropyl</a:t>
                      </a:r>
                      <a:r>
                        <a:rPr dirty="0" sz="2400" spc="-1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cohol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2400" spc="-22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780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412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et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hanol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878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438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et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hyl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hyl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400" spc="1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one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759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425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17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olue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896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227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ylene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867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0441" y="3210202"/>
            <a:ext cx="655828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Fl</a:t>
            </a:r>
            <a:r>
              <a:rPr dirty="0" sz="4400" spc="5">
                <a:latin typeface="Arial"/>
                <a:cs typeface="Arial"/>
              </a:rPr>
              <a:t>u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5">
                <a:latin typeface="Arial"/>
                <a:cs typeface="Arial"/>
              </a:rPr>
              <a:t>iz</a:t>
            </a:r>
            <a:r>
              <a:rPr dirty="0" sz="4400">
                <a:latin typeface="Arial"/>
                <a:cs typeface="Arial"/>
              </a:rPr>
              <a:t>ed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B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5">
                <a:latin typeface="Arial"/>
                <a:cs typeface="Arial"/>
              </a:rPr>
              <a:t>om</a:t>
            </a:r>
            <a:r>
              <a:rPr dirty="0" sz="4400">
                <a:latin typeface="Arial"/>
                <a:cs typeface="Arial"/>
              </a:rPr>
              <a:t>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86436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Fu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Treatme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74213" y="2231715"/>
            <a:ext cx="3719195" cy="2629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0">
                <a:latin typeface="Arial"/>
                <a:cs typeface="Arial"/>
              </a:rPr>
              <a:t>y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met</a:t>
            </a:r>
            <a:r>
              <a:rPr dirty="0" sz="2800" spc="-10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Ch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mi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met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ds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7600" y="1049170"/>
            <a:ext cx="5280025" cy="687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61415" algn="l"/>
              </a:tabLst>
            </a:pP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Control </a:t>
            </a:r>
            <a:r>
              <a:rPr dirty="0" sz="4400" spc="5">
                <a:latin typeface="Arial"/>
                <a:cs typeface="Arial"/>
              </a:rPr>
              <a:t>Sys</a:t>
            </a:r>
            <a:r>
              <a:rPr dirty="0" sz="4400">
                <a:latin typeface="Arial"/>
                <a:cs typeface="Arial"/>
              </a:rPr>
              <a:t>te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3213" y="2612715"/>
            <a:ext cx="4655820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 i="1">
                <a:latin typeface="Arial"/>
                <a:cs typeface="Arial"/>
              </a:rPr>
              <a:t>L</a:t>
            </a:r>
            <a:r>
              <a:rPr dirty="0" sz="3200" spc="-10" i="1">
                <a:latin typeface="Arial"/>
                <a:cs typeface="Arial"/>
              </a:rPr>
              <a:t>o</a:t>
            </a:r>
            <a:r>
              <a:rPr dirty="0" sz="3200" i="1">
                <a:latin typeface="Arial"/>
                <a:cs typeface="Arial"/>
              </a:rPr>
              <a:t>w</a:t>
            </a:r>
            <a:r>
              <a:rPr dirty="0" sz="3200" spc="-10" i="1">
                <a:latin typeface="Arial"/>
                <a:cs typeface="Arial"/>
              </a:rPr>
              <a:t> </a:t>
            </a:r>
            <a:r>
              <a:rPr dirty="0" sz="3200" spc="5" i="1">
                <a:latin typeface="Arial"/>
                <a:cs typeface="Arial"/>
              </a:rPr>
              <a:t>s</a:t>
            </a:r>
            <a:r>
              <a:rPr dirty="0" sz="3200" spc="-5" i="1">
                <a:latin typeface="Arial"/>
                <a:cs typeface="Arial"/>
              </a:rPr>
              <a:t>u</a:t>
            </a:r>
            <a:r>
              <a:rPr dirty="0" sz="3200" spc="-5" i="1">
                <a:latin typeface="Arial"/>
                <a:cs typeface="Arial"/>
              </a:rPr>
              <a:t>l</a:t>
            </a:r>
            <a:r>
              <a:rPr dirty="0" sz="3200" i="1">
                <a:latin typeface="Arial"/>
                <a:cs typeface="Arial"/>
              </a:rPr>
              <a:t>f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i="1">
                <a:latin typeface="Arial"/>
                <a:cs typeface="Arial"/>
              </a:rPr>
              <a:t>r f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spc="-5" i="1">
                <a:latin typeface="Arial"/>
                <a:cs typeface="Arial"/>
              </a:rPr>
              <a:t>e</a:t>
            </a:r>
            <a:r>
              <a:rPr dirty="0" sz="3200" i="1">
                <a:latin typeface="Arial"/>
                <a:cs typeface="Arial"/>
              </a:rPr>
              <a:t>l</a:t>
            </a:r>
            <a:r>
              <a:rPr dirty="0" sz="3200" spc="-5" i="1">
                <a:latin typeface="Arial"/>
                <a:cs typeface="Arial"/>
              </a:rPr>
              <a:t> </a:t>
            </a:r>
            <a:r>
              <a:rPr dirty="0" sz="3200" spc="-10" i="1">
                <a:latin typeface="Arial"/>
                <a:cs typeface="Arial"/>
              </a:rPr>
              <a:t>f</a:t>
            </a:r>
            <a:r>
              <a:rPr dirty="0" sz="3200" spc="-5" i="1">
                <a:latin typeface="Arial"/>
                <a:cs typeface="Arial"/>
              </a:rPr>
              <a:t>i</a:t>
            </a:r>
            <a:r>
              <a:rPr dirty="0" sz="3200" i="1">
                <a:latin typeface="Arial"/>
                <a:cs typeface="Arial"/>
              </a:rPr>
              <a:t>ri</a:t>
            </a:r>
            <a:r>
              <a:rPr dirty="0" sz="3200" spc="-10" i="1">
                <a:latin typeface="Arial"/>
                <a:cs typeface="Arial"/>
              </a:rPr>
              <a:t>n</a:t>
            </a:r>
            <a:r>
              <a:rPr dirty="0" sz="3200" i="1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31975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In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trume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6299200" cy="274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res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p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H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Alka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92108"/>
            <a:ext cx="557796" cy="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850" y="2292108"/>
            <a:ext cx="7923314" cy="1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3500" y="464845"/>
            <a:ext cx="19786" cy="6850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8888" y="2301176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85" y="0"/>
                </a:lnTo>
              </a:path>
            </a:pathLst>
          </a:custGeom>
          <a:ln w="22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0386" y="2292108"/>
            <a:ext cx="664463" cy="1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17013" y="3245445"/>
            <a:ext cx="6048375" cy="1199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4200" spc="5" b="1">
                <a:latin typeface="Tahoma"/>
                <a:cs typeface="Tahoma"/>
              </a:rPr>
              <a:t>C</a:t>
            </a:r>
            <a:r>
              <a:rPr dirty="0" sz="4200" spc="-30" b="1">
                <a:latin typeface="Tahoma"/>
                <a:cs typeface="Tahoma"/>
              </a:rPr>
              <a:t>ont</a:t>
            </a:r>
            <a:r>
              <a:rPr dirty="0" sz="4200" spc="-20" b="1">
                <a:latin typeface="Tahoma"/>
                <a:cs typeface="Tahoma"/>
              </a:rPr>
              <a:t>rol</a:t>
            </a:r>
            <a:r>
              <a:rPr dirty="0" sz="4200" spc="-10" b="1">
                <a:latin typeface="Tahoma"/>
                <a:cs typeface="Tahoma"/>
              </a:rPr>
              <a:t> </a:t>
            </a:r>
            <a:r>
              <a:rPr dirty="0" sz="4200" spc="-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f</a:t>
            </a:r>
            <a:r>
              <a:rPr dirty="0" sz="4200" spc="-15" b="1">
                <a:latin typeface="Tahoma"/>
                <a:cs typeface="Tahoma"/>
              </a:rPr>
              <a:t> </a:t>
            </a:r>
            <a:r>
              <a:rPr dirty="0" sz="4200" spc="-40" b="1">
                <a:latin typeface="Tahoma"/>
                <a:cs typeface="Tahoma"/>
              </a:rPr>
              <a:t>G</a:t>
            </a:r>
            <a:r>
              <a:rPr dirty="0" sz="4200" spc="-20" b="1">
                <a:latin typeface="Tahoma"/>
                <a:cs typeface="Tahoma"/>
              </a:rPr>
              <a:t>re</a:t>
            </a:r>
            <a:r>
              <a:rPr dirty="0" sz="4200" b="1">
                <a:latin typeface="Tahoma"/>
                <a:cs typeface="Tahoma"/>
              </a:rPr>
              <a:t>enho</a:t>
            </a:r>
            <a:r>
              <a:rPr dirty="0" sz="4200" spc="-5" b="1">
                <a:latin typeface="Tahoma"/>
                <a:cs typeface="Tahoma"/>
              </a:rPr>
              <a:t>u</a:t>
            </a:r>
            <a:r>
              <a:rPr dirty="0" sz="4200" spc="-25" b="1">
                <a:latin typeface="Tahoma"/>
                <a:cs typeface="Tahoma"/>
              </a:rPr>
              <a:t>se</a:t>
            </a:r>
            <a:r>
              <a:rPr dirty="0" sz="4200" spc="-15" b="1">
                <a:latin typeface="Tahoma"/>
                <a:cs typeface="Tahoma"/>
              </a:rPr>
              <a:t> </a:t>
            </a:r>
            <a:r>
              <a:rPr dirty="0" sz="4200" spc="-40" b="1">
                <a:latin typeface="Tahoma"/>
                <a:cs typeface="Tahoma"/>
              </a:rPr>
              <a:t>G</a:t>
            </a:r>
            <a:r>
              <a:rPr dirty="0" sz="4200" spc="-20" b="1">
                <a:latin typeface="Tahoma"/>
                <a:cs typeface="Tahoma"/>
              </a:rPr>
              <a:t>a</a:t>
            </a:r>
            <a:r>
              <a:rPr dirty="0" sz="4200" spc="-25" b="1">
                <a:latin typeface="Tahoma"/>
                <a:cs typeface="Tahoma"/>
              </a:rPr>
              <a:t>s</a:t>
            </a:r>
            <a:r>
              <a:rPr dirty="0" sz="4200" spc="-25" b="1">
                <a:latin typeface="Tahoma"/>
                <a:cs typeface="Tahoma"/>
              </a:rPr>
              <a:t> </a:t>
            </a:r>
            <a:r>
              <a:rPr dirty="0" sz="4200" spc="-40" b="1">
                <a:latin typeface="Tahoma"/>
                <a:cs typeface="Tahoma"/>
              </a:rPr>
              <a:t>Em</a:t>
            </a:r>
            <a:r>
              <a:rPr dirty="0" sz="4200" spc="-20" b="1">
                <a:latin typeface="Tahoma"/>
                <a:cs typeface="Tahoma"/>
              </a:rPr>
              <a:t>is</a:t>
            </a:r>
            <a:r>
              <a:rPr dirty="0" sz="4200" spc="-30" b="1">
                <a:latin typeface="Tahoma"/>
                <a:cs typeface="Tahoma"/>
              </a:rPr>
              <a:t>s</a:t>
            </a:r>
            <a:r>
              <a:rPr dirty="0" sz="4200" spc="-15" b="1">
                <a:latin typeface="Tahoma"/>
                <a:cs typeface="Tahoma"/>
              </a:rPr>
              <a:t>i</a:t>
            </a:r>
            <a:r>
              <a:rPr dirty="0" sz="4200" spc="-2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n</a:t>
            </a:r>
            <a:r>
              <a:rPr dirty="0" sz="4200" spc="-25" b="1">
                <a:latin typeface="Tahoma"/>
                <a:cs typeface="Tahoma"/>
              </a:rPr>
              <a:t>s</a:t>
            </a:r>
            <a:endParaRPr sz="4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6913" y="1623705"/>
            <a:ext cx="2280920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Tahoma"/>
                <a:cs typeface="Tahoma"/>
              </a:rPr>
              <a:t>Ch</a:t>
            </a:r>
            <a:r>
              <a:rPr dirty="0" sz="3200" spc="5" b="1">
                <a:latin typeface="Tahoma"/>
                <a:cs typeface="Tahoma"/>
              </a:rPr>
              <a:t>a</a:t>
            </a:r>
            <a:r>
              <a:rPr dirty="0" sz="3200" spc="-5" b="1">
                <a:latin typeface="Tahoma"/>
                <a:cs typeface="Tahoma"/>
              </a:rPr>
              <a:t>pt</a:t>
            </a:r>
            <a:r>
              <a:rPr dirty="0" sz="3200" spc="10" b="1">
                <a:latin typeface="Tahoma"/>
                <a:cs typeface="Tahoma"/>
              </a:rPr>
              <a:t>e</a:t>
            </a:r>
            <a:r>
              <a:rPr dirty="0" sz="3200" b="1">
                <a:latin typeface="Tahoma"/>
                <a:cs typeface="Tahoma"/>
              </a:rPr>
              <a:t>r</a:t>
            </a:r>
            <a:r>
              <a:rPr dirty="0" sz="3200" spc="-20" b="1">
                <a:latin typeface="Tahoma"/>
                <a:cs typeface="Tahoma"/>
              </a:rPr>
              <a:t> </a:t>
            </a:r>
            <a:r>
              <a:rPr dirty="0" sz="3200" b="1">
                <a:latin typeface="Tahoma"/>
                <a:cs typeface="Tahoma"/>
              </a:rPr>
              <a:t>10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2047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The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reen</a:t>
            </a:r>
            <a:r>
              <a:rPr dirty="0" spc="-1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ouse</a:t>
            </a:r>
            <a:r>
              <a:rPr dirty="0" spc="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f</a:t>
            </a:r>
            <a:r>
              <a:rPr dirty="0">
                <a:latin typeface="Arial"/>
                <a:cs typeface="Arial"/>
              </a:rPr>
              <a:t>fe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2800" spc="-30">
                <a:latin typeface="Arial"/>
                <a:cs typeface="Arial"/>
              </a:rPr>
              <a:t>W</a:t>
            </a:r>
            <a:r>
              <a:rPr dirty="0" sz="2800" spc="-10">
                <a:latin typeface="Arial"/>
                <a:cs typeface="Arial"/>
              </a:rPr>
              <a:t>ie</a:t>
            </a:r>
            <a:r>
              <a:rPr dirty="0" sz="2800" spc="-15">
                <a:latin typeface="Arial"/>
                <a:cs typeface="Arial"/>
              </a:rPr>
              <a:t>n’s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aw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9332" y="2550375"/>
            <a:ext cx="4996815" cy="280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tabLst>
                <a:tab pos="1062990" algn="l"/>
              </a:tabLst>
            </a:pPr>
            <a:r>
              <a:rPr dirty="0" sz="4000" spc="3435">
                <a:latin typeface="Symbol"/>
                <a:cs typeface="Symbol"/>
              </a:rPr>
              <a:t></a:t>
            </a:r>
            <a:r>
              <a:rPr dirty="0" baseline="-20964" sz="3975" spc="5152">
                <a:latin typeface="Arial"/>
                <a:cs typeface="Arial"/>
              </a:rPr>
              <a:t>max	</a:t>
            </a:r>
            <a:r>
              <a:rPr dirty="0" sz="4000" spc="-25">
                <a:latin typeface="Arial"/>
                <a:cs typeface="Arial"/>
              </a:rPr>
              <a:t>T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=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2,897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25">
                <a:latin typeface="Symbol"/>
                <a:cs typeface="Symbol"/>
              </a:rPr>
              <a:t>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-K</a:t>
            </a:r>
            <a:endParaRPr sz="4000">
              <a:latin typeface="Arial"/>
              <a:cs typeface="Arial"/>
            </a:endParaRPr>
          </a:p>
          <a:p>
            <a:pPr algn="ctr" marL="12065" marR="5080" indent="-635">
              <a:lnSpc>
                <a:spcPct val="222800"/>
              </a:lnSpc>
              <a:spcBef>
                <a:spcPts val="2330"/>
              </a:spcBef>
              <a:tabLst>
                <a:tab pos="2645410" algn="l"/>
                <a:tab pos="2724785" algn="l"/>
              </a:tabLst>
            </a:pPr>
            <a:r>
              <a:rPr dirty="0" sz="2800" spc="-25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un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@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6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15">
                <a:latin typeface="Arial"/>
                <a:cs typeface="Arial"/>
              </a:rPr>
              <a:t>00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K:</a:t>
            </a:r>
            <a:r>
              <a:rPr dirty="0" sz="2800">
                <a:latin typeface="Arial"/>
                <a:cs typeface="Arial"/>
              </a:rPr>
              <a:t>		</a:t>
            </a:r>
            <a:r>
              <a:rPr dirty="0" sz="2800" spc="2405">
                <a:latin typeface="Symbol"/>
                <a:cs typeface="Symbol"/>
              </a:rPr>
              <a:t></a:t>
            </a:r>
            <a:r>
              <a:rPr dirty="0" baseline="-21021" sz="2775" spc="15">
                <a:latin typeface="Arial"/>
                <a:cs typeface="Arial"/>
              </a:rPr>
              <a:t>max</a:t>
            </a:r>
            <a:r>
              <a:rPr dirty="0" baseline="-21021" sz="2775" spc="37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.5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5">
                <a:latin typeface="Symbol"/>
                <a:cs typeface="Symbol"/>
              </a:rPr>
              <a:t></a:t>
            </a:r>
            <a:r>
              <a:rPr dirty="0" sz="2800" spc="-20">
                <a:latin typeface="Arial"/>
                <a:cs typeface="Arial"/>
              </a:rPr>
              <a:t>m </a:t>
            </a:r>
            <a:r>
              <a:rPr dirty="0" sz="2800" spc="-2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arth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@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20">
                <a:latin typeface="Arial"/>
                <a:cs typeface="Arial"/>
              </a:rPr>
              <a:t>55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K</a:t>
            </a:r>
            <a:r>
              <a:rPr dirty="0" sz="2800" spc="-10">
                <a:latin typeface="Arial"/>
                <a:cs typeface="Arial"/>
              </a:rPr>
              <a:t>: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2405">
                <a:latin typeface="Symbol"/>
                <a:cs typeface="Symbol"/>
              </a:rPr>
              <a:t></a:t>
            </a:r>
            <a:r>
              <a:rPr dirty="0" baseline="-21021" sz="2775" spc="15">
                <a:latin typeface="Arial"/>
                <a:cs typeface="Arial"/>
              </a:rPr>
              <a:t>max</a:t>
            </a:r>
            <a:r>
              <a:rPr dirty="0" baseline="-21021" sz="2775" spc="37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11</a:t>
            </a:r>
            <a:r>
              <a:rPr dirty="0" sz="2800" spc="-15">
                <a:latin typeface="Arial"/>
                <a:cs typeface="Arial"/>
              </a:rPr>
              <a:t>.4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5">
                <a:latin typeface="Symbol"/>
                <a:cs typeface="Symbol"/>
              </a:rPr>
              <a:t>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3138" rIns="0" bIns="0" rtlCol="0" vert="horz">
            <a:spAutoFit/>
          </a:bodyPr>
          <a:lstStyle/>
          <a:p>
            <a:pPr marL="436245">
              <a:lnSpc>
                <a:spcPts val="5235"/>
              </a:lnSpc>
            </a:pP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ree</a:t>
            </a:r>
            <a:r>
              <a:rPr dirty="0" spc="-1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ho</a:t>
            </a:r>
            <a:r>
              <a:rPr dirty="0" spc="-10">
                <a:latin typeface="Arial"/>
                <a:cs typeface="Arial"/>
              </a:rPr>
              <a:t>u</a:t>
            </a:r>
            <a:r>
              <a:rPr dirty="0">
                <a:latin typeface="Arial"/>
                <a:cs typeface="Arial"/>
              </a:rPr>
              <a:t>se</a:t>
            </a:r>
            <a:r>
              <a:rPr dirty="0" spc="25">
                <a:latin typeface="Arial"/>
                <a:cs typeface="Arial"/>
              </a:rPr>
              <a:t> </a:t>
            </a: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dirty="0" spc="-15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HG)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613" y="2015815"/>
            <a:ext cx="4311015" cy="2162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baseline="-21164" sz="3150" spc="15">
                <a:latin typeface="Arial"/>
                <a:cs typeface="Arial"/>
              </a:rPr>
              <a:t>4</a:t>
            </a:r>
            <a:r>
              <a:rPr dirty="0" sz="320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Ni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N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0443" y="1862051"/>
            <a:ext cx="5257800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60225" y="3350029"/>
            <a:ext cx="943494" cy="906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13611" y="3449782"/>
            <a:ext cx="2697480" cy="806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28257" y="4484715"/>
            <a:ext cx="3100647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48992" y="5910348"/>
            <a:ext cx="49876" cy="407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18262" y="6238701"/>
            <a:ext cx="660861" cy="3823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31225" y="1354974"/>
            <a:ext cx="0" cy="528320"/>
          </a:xfrm>
          <a:custGeom>
            <a:avLst/>
            <a:gdLst/>
            <a:ahLst/>
            <a:cxnLst/>
            <a:rect l="l" t="t" r="r" b="b"/>
            <a:pathLst>
              <a:path w="0" h="528319">
                <a:moveTo>
                  <a:pt x="0" y="527857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22912" y="1384068"/>
            <a:ext cx="5549265" cy="0"/>
          </a:xfrm>
          <a:custGeom>
            <a:avLst/>
            <a:gdLst/>
            <a:ahLst/>
            <a:cxnLst/>
            <a:rect l="l" t="t" r="r" b="b"/>
            <a:pathLst>
              <a:path w="5549265" h="0">
                <a:moveTo>
                  <a:pt x="0" y="0"/>
                </a:moveTo>
                <a:lnTo>
                  <a:pt x="554874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65423" y="1354974"/>
            <a:ext cx="0" cy="1883410"/>
          </a:xfrm>
          <a:custGeom>
            <a:avLst/>
            <a:gdLst/>
            <a:ahLst/>
            <a:cxnLst/>
            <a:rect l="l" t="t" r="r" b="b"/>
            <a:pathLst>
              <a:path w="0" h="1883410">
                <a:moveTo>
                  <a:pt x="0" y="1882833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29147" y="3433156"/>
            <a:ext cx="0" cy="835660"/>
          </a:xfrm>
          <a:custGeom>
            <a:avLst/>
            <a:gdLst/>
            <a:ahLst/>
            <a:cxnLst/>
            <a:rect l="l" t="t" r="r" b="b"/>
            <a:pathLst>
              <a:path w="0" h="835660">
                <a:moveTo>
                  <a:pt x="0" y="835428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494317" y="3478876"/>
            <a:ext cx="0" cy="623570"/>
          </a:xfrm>
          <a:custGeom>
            <a:avLst/>
            <a:gdLst/>
            <a:ahLst/>
            <a:cxnLst/>
            <a:rect l="l" t="t" r="r" b="b"/>
            <a:pathLst>
              <a:path w="0" h="623570">
                <a:moveTo>
                  <a:pt x="0" y="623454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061267" y="3433156"/>
            <a:ext cx="0" cy="989330"/>
          </a:xfrm>
          <a:custGeom>
            <a:avLst/>
            <a:gdLst/>
            <a:ahLst/>
            <a:cxnLst/>
            <a:rect l="l" t="t" r="r" b="b"/>
            <a:pathLst>
              <a:path w="0" h="989329">
                <a:moveTo>
                  <a:pt x="0" y="989214"/>
                </a:moveTo>
                <a:lnTo>
                  <a:pt x="0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171" rIns="0" bIns="0" rtlCol="0" vert="horz">
            <a:spAutoFit/>
          </a:bodyPr>
          <a:lstStyle/>
          <a:p>
            <a:pPr marL="1421765">
              <a:lnSpc>
                <a:spcPts val="2930"/>
              </a:lnSpc>
            </a:pPr>
            <a:r>
              <a:rPr dirty="0" sz="2150" spc="-100" b="1">
                <a:solidFill>
                  <a:srgbClr val="080808"/>
                </a:solidFill>
                <a:latin typeface="Arial"/>
                <a:cs typeface="Arial"/>
              </a:rPr>
              <a:t>Radiat</a:t>
            </a:r>
            <a:r>
              <a:rPr dirty="0" sz="2150" spc="-35" b="1">
                <a:solidFill>
                  <a:srgbClr val="080808"/>
                </a:solidFill>
                <a:latin typeface="Arial"/>
                <a:cs typeface="Arial"/>
              </a:rPr>
              <a:t>i</a:t>
            </a:r>
            <a:r>
              <a:rPr dirty="0" sz="2150" spc="-40" b="1">
                <a:solidFill>
                  <a:srgbClr val="080808"/>
                </a:solidFill>
                <a:latin typeface="Arial"/>
                <a:cs typeface="Arial"/>
              </a:rPr>
              <a:t>on</a:t>
            </a:r>
            <a:r>
              <a:rPr dirty="0" sz="2150" spc="-160" b="1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2150" spc="-70" b="1">
                <a:solidFill>
                  <a:srgbClr val="080808"/>
                </a:solidFill>
                <a:latin typeface="Arial"/>
                <a:cs typeface="Arial"/>
              </a:rPr>
              <a:t>Transmitted</a:t>
            </a:r>
            <a:r>
              <a:rPr dirty="0" sz="2150" spc="220" b="1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2450" spc="-145" b="1">
                <a:solidFill>
                  <a:srgbClr val="080808"/>
                </a:solidFill>
                <a:latin typeface="Times New Roman"/>
                <a:cs typeface="Times New Roman"/>
              </a:rPr>
              <a:t>by</a:t>
            </a:r>
            <a:r>
              <a:rPr dirty="0" sz="2450" spc="-70" b="1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z="2150" spc="-25" b="1">
                <a:solidFill>
                  <a:srgbClr val="080808"/>
                </a:solidFill>
                <a:latin typeface="Arial"/>
                <a:cs typeface="Arial"/>
              </a:rPr>
              <a:t>the</a:t>
            </a:r>
            <a:r>
              <a:rPr dirty="0" sz="2150" spc="-25" b="1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2150" spc="-90" b="1">
                <a:solidFill>
                  <a:srgbClr val="080808"/>
                </a:solidFill>
                <a:latin typeface="Arial"/>
                <a:cs typeface="Arial"/>
              </a:rPr>
              <a:t>Atmosphere</a:t>
            </a:r>
            <a:endParaRPr sz="2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06303" y="1101700"/>
            <a:ext cx="26987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0">
                <a:solidFill>
                  <a:srgbClr val="080808"/>
                </a:solidFill>
                <a:latin typeface="Times New Roman"/>
                <a:cs typeface="Times New Roman"/>
              </a:rPr>
              <a:t>0</a:t>
            </a:r>
            <a:r>
              <a:rPr dirty="0" sz="1500" spc="-70">
                <a:solidFill>
                  <a:srgbClr val="080808"/>
                </a:solidFill>
                <a:latin typeface="Times New Roman"/>
                <a:cs typeface="Times New Roman"/>
              </a:rPr>
              <a:t>.</a:t>
            </a:r>
            <a:r>
              <a:rPr dirty="0" sz="1500" spc="60">
                <a:solidFill>
                  <a:srgbClr val="080808"/>
                </a:solidFill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02346" y="1114400"/>
            <a:ext cx="235966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95"/>
              </a:lnSpc>
              <a:tabLst>
                <a:tab pos="2144395" algn="l"/>
              </a:tabLst>
            </a:pPr>
            <a:r>
              <a:rPr dirty="0" sz="1500" spc="-15">
                <a:solidFill>
                  <a:srgbClr val="080808"/>
                </a:solidFill>
                <a:latin typeface="Times New Roman"/>
                <a:cs typeface="Times New Roman"/>
              </a:rPr>
              <a:t>1</a:t>
            </a:r>
            <a:r>
              <a:rPr dirty="0" sz="1500" spc="-15">
                <a:solidFill>
                  <a:srgbClr val="080808"/>
                </a:solidFill>
                <a:latin typeface="Times New Roman"/>
                <a:cs typeface="Times New Roman"/>
              </a:rPr>
              <a:t>	</a:t>
            </a:r>
            <a:r>
              <a:rPr dirty="0" sz="1500" spc="45">
                <a:solidFill>
                  <a:srgbClr val="1A1A1A"/>
                </a:solidFill>
                <a:latin typeface="Times New Roman"/>
                <a:cs typeface="Times New Roman"/>
              </a:rPr>
              <a:t>10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59205" y="1101700"/>
            <a:ext cx="227329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45">
                <a:solidFill>
                  <a:srgbClr val="080808"/>
                </a:solidFill>
                <a:latin typeface="Times New Roman"/>
                <a:cs typeface="Times New Roman"/>
              </a:rPr>
              <a:t>70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06551" y="1348629"/>
            <a:ext cx="2137410" cy="635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510" indent="-4445">
              <a:lnSpc>
                <a:spcPts val="2590"/>
              </a:lnSpc>
              <a:tabLst>
                <a:tab pos="349250" algn="l"/>
              </a:tabLst>
            </a:pPr>
            <a:r>
              <a:rPr dirty="0" sz="2200" spc="285" i="1">
                <a:solidFill>
                  <a:srgbClr val="080808"/>
                </a:solidFill>
                <a:latin typeface="Arial"/>
                <a:cs typeface="Arial"/>
              </a:rPr>
              <a:t>c</a:t>
            </a:r>
            <a:r>
              <a:rPr dirty="0" sz="2200" spc="285" i="1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dirty="0" sz="1100" spc="60">
                <a:solidFill>
                  <a:srgbClr val="1A1A1A"/>
                </a:solidFill>
                <a:latin typeface="Arial"/>
                <a:cs typeface="Arial"/>
              </a:rPr>
              <a:t>Downgo</a:t>
            </a:r>
            <a:r>
              <a:rPr dirty="0" sz="1100" spc="60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100" spc="60">
                <a:solidFill>
                  <a:srgbClr val="1A1A1A"/>
                </a:solidFill>
                <a:latin typeface="Arial"/>
                <a:cs typeface="Arial"/>
              </a:rPr>
              <a:t>ng</a:t>
            </a:r>
            <a:r>
              <a:rPr dirty="0" sz="1100" spc="-5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1A1A1A"/>
                </a:solidFill>
                <a:latin typeface="Arial"/>
                <a:cs typeface="Arial"/>
              </a:rPr>
              <a:t>So</a:t>
            </a:r>
            <a:r>
              <a:rPr dirty="0" sz="1100" spc="-10">
                <a:solidFill>
                  <a:srgbClr val="1A1A1A"/>
                </a:solidFill>
                <a:latin typeface="Arial"/>
                <a:cs typeface="Arial"/>
              </a:rPr>
              <a:t>l</a:t>
            </a:r>
            <a:r>
              <a:rPr dirty="0" sz="1100" spc="-10">
                <a:solidFill>
                  <a:srgbClr val="1A1A1A"/>
                </a:solidFill>
                <a:latin typeface="Arial"/>
                <a:cs typeface="Arial"/>
              </a:rPr>
              <a:t>ar</a:t>
            </a:r>
            <a:r>
              <a:rPr dirty="0" sz="1100" spc="75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1A1A1A"/>
                </a:solidFill>
                <a:latin typeface="Arial"/>
                <a:cs typeface="Arial"/>
              </a:rPr>
              <a:t>Rad</a:t>
            </a:r>
            <a:r>
              <a:rPr dirty="0" sz="1100" spc="-30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100" spc="55">
                <a:solidFill>
                  <a:srgbClr val="1A1A1A"/>
                </a:solidFill>
                <a:latin typeface="Arial"/>
                <a:cs typeface="Arial"/>
              </a:rPr>
              <a:t>at</a:t>
            </a:r>
            <a:r>
              <a:rPr dirty="0" sz="1100" spc="15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100" spc="60">
                <a:solidFill>
                  <a:srgbClr val="1A1A1A"/>
                </a:solidFill>
                <a:latin typeface="Arial"/>
                <a:cs typeface="Arial"/>
              </a:rPr>
              <a:t>on</a:t>
            </a:r>
            <a:endParaRPr sz="1100">
              <a:latin typeface="Arial"/>
              <a:cs typeface="Arial"/>
            </a:endParaRPr>
          </a:p>
          <a:p>
            <a:pPr marL="16510">
              <a:lnSpc>
                <a:spcPts val="935"/>
              </a:lnSpc>
              <a:tabLst>
                <a:tab pos="581660" algn="l"/>
              </a:tabLst>
            </a:pPr>
            <a:r>
              <a:rPr dirty="0" sz="650" spc="-25">
                <a:solidFill>
                  <a:srgbClr val="080808"/>
                </a:solidFill>
                <a:latin typeface="Arial"/>
                <a:cs typeface="Arial"/>
              </a:rPr>
              <a:t>V</a:t>
            </a:r>
            <a:r>
              <a:rPr dirty="0" sz="650" spc="25">
                <a:solidFill>
                  <a:srgbClr val="080808"/>
                </a:solidFill>
                <a:latin typeface="Arial"/>
                <a:cs typeface="Arial"/>
              </a:rPr>
              <a:t>'I</a:t>
            </a:r>
            <a:r>
              <a:rPr dirty="0" sz="650">
                <a:solidFill>
                  <a:srgbClr val="080808"/>
                </a:solidFill>
                <a:latin typeface="Arial"/>
                <a:cs typeface="Arial"/>
              </a:rPr>
              <a:t>	</a:t>
            </a:r>
            <a:r>
              <a:rPr dirty="0" sz="1100" spc="-10">
                <a:solidFill>
                  <a:srgbClr val="2B2B2B"/>
                </a:solidFill>
                <a:latin typeface="Arial"/>
                <a:cs typeface="Arial"/>
              </a:rPr>
              <a:t>70-7</a:t>
            </a:r>
            <a:r>
              <a:rPr dirty="0" sz="1100" spc="80">
                <a:solidFill>
                  <a:srgbClr val="2B2B2B"/>
                </a:solidFill>
                <a:latin typeface="Arial"/>
                <a:cs typeface="Arial"/>
              </a:rPr>
              <a:t>5</a:t>
            </a:r>
            <a:r>
              <a:rPr dirty="0" sz="1100" spc="15">
                <a:solidFill>
                  <a:srgbClr val="4F4F4F"/>
                </a:solidFill>
                <a:latin typeface="Arial"/>
                <a:cs typeface="Arial"/>
              </a:rPr>
              <a:t>%</a:t>
            </a:r>
            <a:r>
              <a:rPr dirty="0" sz="1100" spc="-125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2B2B2B"/>
                </a:solidFill>
                <a:latin typeface="Arial"/>
                <a:cs typeface="Arial"/>
              </a:rPr>
              <a:t>Transm</a:t>
            </a:r>
            <a:r>
              <a:rPr dirty="0" sz="1100" spc="65">
                <a:solidFill>
                  <a:srgbClr val="2B2B2B"/>
                </a:solidFill>
                <a:latin typeface="Arial"/>
                <a:cs typeface="Arial"/>
              </a:rPr>
              <a:t>i</a:t>
            </a:r>
            <a:r>
              <a:rPr dirty="0" sz="1100" spc="60">
                <a:solidFill>
                  <a:srgbClr val="2B2B2B"/>
                </a:solidFill>
                <a:latin typeface="Arial"/>
                <a:cs typeface="Arial"/>
              </a:rPr>
              <a:t>tted</a:t>
            </a:r>
            <a:endParaRPr sz="1100">
              <a:latin typeface="Arial"/>
              <a:cs typeface="Arial"/>
            </a:endParaRPr>
          </a:p>
          <a:p>
            <a:pPr marL="29209">
              <a:lnSpc>
                <a:spcPts val="980"/>
              </a:lnSpc>
            </a:pPr>
            <a:r>
              <a:rPr dirty="0" sz="1200" spc="-240">
                <a:solidFill>
                  <a:srgbClr val="1A1A1A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29209">
              <a:lnSpc>
                <a:spcPts val="715"/>
              </a:lnSpc>
            </a:pPr>
            <a:r>
              <a:rPr dirty="0" sz="700" spc="50">
                <a:solidFill>
                  <a:srgbClr val="080808"/>
                </a:solidFill>
                <a:latin typeface="Arial"/>
                <a:cs typeface="Arial"/>
              </a:rPr>
              <a:t>Q</a:t>
            </a:r>
            <a:r>
              <a:rPr dirty="0" sz="700" spc="25">
                <a:solidFill>
                  <a:srgbClr val="080808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06551" y="1960695"/>
            <a:ext cx="1511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75">
                <a:solidFill>
                  <a:srgbClr val="080808"/>
                </a:solidFill>
                <a:latin typeface="Times New Roman"/>
                <a:cs typeface="Times New Roman"/>
              </a:rPr>
              <a:t>+-'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23176" y="2009480"/>
            <a:ext cx="13462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280">
                <a:solidFill>
                  <a:srgbClr val="080808"/>
                </a:solidFill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2243" y="1474530"/>
            <a:ext cx="1796414" cy="322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5430" indent="-266065">
              <a:lnSpc>
                <a:spcPct val="109100"/>
              </a:lnSpc>
            </a:pPr>
            <a:r>
              <a:rPr dirty="0" sz="1100" spc="50">
                <a:solidFill>
                  <a:srgbClr val="1A1A1A"/>
                </a:solidFill>
                <a:latin typeface="Arial"/>
                <a:cs typeface="Arial"/>
              </a:rPr>
              <a:t>Upgoing</a:t>
            </a:r>
            <a:r>
              <a:rPr dirty="0" sz="1100" spc="-6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1A1A1A"/>
                </a:solidFill>
                <a:latin typeface="Arial"/>
                <a:cs typeface="Arial"/>
              </a:rPr>
              <a:t>Thermal</a:t>
            </a:r>
            <a:r>
              <a:rPr dirty="0" sz="1100" spc="8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1A1A1A"/>
                </a:solidFill>
                <a:latin typeface="Arial"/>
                <a:cs typeface="Arial"/>
              </a:rPr>
              <a:t>Rad</a:t>
            </a:r>
            <a:r>
              <a:rPr dirty="0" sz="1100" spc="-30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100" spc="55">
                <a:solidFill>
                  <a:srgbClr val="1A1A1A"/>
                </a:solidFill>
                <a:latin typeface="Arial"/>
                <a:cs typeface="Arial"/>
              </a:rPr>
              <a:t>at</a:t>
            </a:r>
            <a:r>
              <a:rPr dirty="0" sz="1100" spc="15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100" spc="60">
                <a:solidFill>
                  <a:srgbClr val="1A1A1A"/>
                </a:solidFill>
                <a:latin typeface="Arial"/>
                <a:cs typeface="Arial"/>
              </a:rPr>
              <a:t>on</a:t>
            </a:r>
            <a:r>
              <a:rPr dirty="0" sz="1100" spc="3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080808"/>
                </a:solidFill>
                <a:latin typeface="Arial"/>
                <a:cs typeface="Arial"/>
              </a:rPr>
              <a:t>1</a:t>
            </a:r>
            <a:r>
              <a:rPr dirty="0" sz="1100" spc="-45">
                <a:solidFill>
                  <a:srgbClr val="080808"/>
                </a:solidFill>
                <a:latin typeface="Arial"/>
                <a:cs typeface="Arial"/>
              </a:rPr>
              <a:t>5</a:t>
            </a:r>
            <a:r>
              <a:rPr dirty="0" sz="1100">
                <a:solidFill>
                  <a:srgbClr val="3D3D3D"/>
                </a:solidFill>
                <a:latin typeface="Arial"/>
                <a:cs typeface="Arial"/>
              </a:rPr>
              <a:t>-</a:t>
            </a:r>
            <a:r>
              <a:rPr dirty="0" sz="1100" spc="65">
                <a:solidFill>
                  <a:srgbClr val="3D3D3D"/>
                </a:solidFill>
                <a:latin typeface="Arial"/>
                <a:cs typeface="Arial"/>
              </a:rPr>
              <a:t>3</a:t>
            </a:r>
            <a:r>
              <a:rPr dirty="0" sz="1100" spc="-30">
                <a:solidFill>
                  <a:srgbClr val="1A1A1A"/>
                </a:solidFill>
                <a:latin typeface="Arial"/>
                <a:cs typeface="Arial"/>
              </a:rPr>
              <a:t>0</a:t>
            </a:r>
            <a:r>
              <a:rPr dirty="0" sz="1100" spc="55">
                <a:solidFill>
                  <a:srgbClr val="4F4F4F"/>
                </a:solidFill>
                <a:latin typeface="Arial"/>
                <a:cs typeface="Arial"/>
              </a:rPr>
              <a:t>%</a:t>
            </a:r>
            <a:r>
              <a:rPr dirty="0" sz="1100" spc="-10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2B2B2B"/>
                </a:solidFill>
                <a:latin typeface="Arial"/>
                <a:cs typeface="Arial"/>
              </a:rPr>
              <a:t>Transmitted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90172" y="3277830"/>
            <a:ext cx="1884680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85">
                <a:solidFill>
                  <a:srgbClr val="080808"/>
                </a:solidFill>
                <a:latin typeface="Courier New"/>
                <a:cs typeface="Courier New"/>
              </a:rPr>
              <a:t>1</a:t>
            </a:r>
            <a:r>
              <a:rPr dirty="0" sz="1350" spc="-270">
                <a:solidFill>
                  <a:srgbClr val="080808"/>
                </a:solidFill>
                <a:latin typeface="Courier New"/>
                <a:cs typeface="Courier New"/>
              </a:rPr>
              <a:t>0</a:t>
            </a:r>
            <a:r>
              <a:rPr dirty="0" sz="1350">
                <a:solidFill>
                  <a:srgbClr val="080808"/>
                </a:solidFill>
                <a:latin typeface="Courier New"/>
                <a:cs typeface="Courier New"/>
              </a:rPr>
              <a:t>0</a:t>
            </a:r>
            <a:r>
              <a:rPr dirty="0" sz="1350" spc="275">
                <a:solidFill>
                  <a:srgbClr val="3D3D3D"/>
                </a:solidFill>
                <a:latin typeface="Courier New"/>
                <a:cs typeface="Courier New"/>
              </a:rPr>
              <a:t>-+</a:t>
            </a:r>
            <a:r>
              <a:rPr dirty="0" sz="1350" spc="12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1350" spc="95">
                <a:solidFill>
                  <a:srgbClr val="3D3D3D"/>
                </a:solidFill>
                <a:latin typeface="Courier New"/>
                <a:cs typeface="Courier New"/>
              </a:rPr>
              <a:t>+</a:t>
            </a:r>
            <a:r>
              <a:rPr dirty="0" sz="1350" spc="-15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1350" spc="-345">
                <a:solidFill>
                  <a:srgbClr val="3D3D3D"/>
                </a:solidFill>
                <a:latin typeface="Courier New"/>
                <a:cs typeface="Courier New"/>
              </a:rPr>
              <a:t>--'-_,</a:t>
            </a:r>
            <a:r>
              <a:rPr dirty="0" sz="1350" u="sng">
                <a:solidFill>
                  <a:srgbClr val="3D3D3D"/>
                </a:solidFill>
                <a:latin typeface="Courier New"/>
                <a:cs typeface="Courier New"/>
              </a:rPr>
              <a:t> </a:t>
            </a:r>
            <a:r>
              <a:rPr dirty="0" sz="1350" spc="65" u="sng">
                <a:solidFill>
                  <a:srgbClr val="3D3D3D"/>
                </a:solidFill>
                <a:latin typeface="Courier New"/>
                <a:cs typeface="Courier New"/>
              </a:rPr>
              <a:t> </a:t>
            </a:r>
            <a:r>
              <a:rPr dirty="0" sz="1350" spc="-345">
                <a:solidFill>
                  <a:srgbClr val="3D3D3D"/>
                </a:solidFill>
                <a:latin typeface="Courier New"/>
                <a:cs typeface="Courier New"/>
              </a:rPr>
              <a:t>.</a:t>
            </a:r>
            <a:r>
              <a:rPr dirty="0" sz="1350" spc="-300">
                <a:solidFill>
                  <a:srgbClr val="3D3D3D"/>
                </a:solidFill>
                <a:latin typeface="Courier New"/>
                <a:cs typeface="Courier New"/>
              </a:rPr>
              <a:t>_</a:t>
            </a:r>
            <a:r>
              <a:rPr dirty="0" sz="1350" spc="-685">
                <a:solidFill>
                  <a:srgbClr val="2B2B2B"/>
                </a:solidFill>
                <a:latin typeface="Courier New"/>
                <a:cs typeface="Courier New"/>
              </a:rPr>
              <a:t>...........</a:t>
            </a:r>
            <a:r>
              <a:rPr dirty="0" sz="1350" spc="-640">
                <a:solidFill>
                  <a:srgbClr val="2B2B2B"/>
                </a:solidFill>
                <a:latin typeface="Courier New"/>
                <a:cs typeface="Courier New"/>
              </a:rPr>
              <a:t>.</a:t>
            </a:r>
            <a:r>
              <a:rPr dirty="0" sz="1350" spc="-675">
                <a:solidFill>
                  <a:srgbClr val="2B2B2B"/>
                </a:solidFill>
                <a:latin typeface="Courier New"/>
                <a:cs typeface="Courier New"/>
              </a:rPr>
              <a:t>...........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60042" y="3333830"/>
            <a:ext cx="2039620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225">
                <a:solidFill>
                  <a:srgbClr val="2B2B2B"/>
                </a:solidFill>
                <a:latin typeface="Courier New"/>
                <a:cs typeface="Courier New"/>
              </a:rPr>
              <a:t>.......----r-</a:t>
            </a:r>
            <a:r>
              <a:rPr dirty="0" sz="750" spc="-300">
                <a:solidFill>
                  <a:srgbClr val="2B2B2B"/>
                </a:solidFill>
                <a:latin typeface="Courier New"/>
                <a:cs typeface="Courier New"/>
              </a:rPr>
              <a:t>.</a:t>
            </a:r>
            <a:r>
              <a:rPr dirty="0" sz="750" spc="140">
                <a:solidFill>
                  <a:srgbClr val="2B2B2B"/>
                </a:solidFill>
                <a:latin typeface="Courier New"/>
                <a:cs typeface="Courier New"/>
              </a:rPr>
              <a:t>rL</a:t>
            </a:r>
            <a:r>
              <a:rPr dirty="0" sz="750" spc="-40">
                <a:solidFill>
                  <a:srgbClr val="2B2B2B"/>
                </a:solidFill>
                <a:latin typeface="Courier New"/>
                <a:cs typeface="Courier New"/>
              </a:rPr>
              <a:t>-</a:t>
            </a:r>
            <a:r>
              <a:rPr dirty="0" sz="750" spc="-305">
                <a:solidFill>
                  <a:srgbClr val="2B2B2B"/>
                </a:solidFill>
                <a:latin typeface="Courier New"/>
                <a:cs typeface="Courier New"/>
              </a:rPr>
              <a:t>.,........</a:t>
            </a:r>
            <a:r>
              <a:rPr dirty="0" sz="750" spc="-370">
                <a:solidFill>
                  <a:srgbClr val="2B2B2B"/>
                </a:solidFill>
                <a:latin typeface="Courier New"/>
                <a:cs typeface="Courier New"/>
              </a:rPr>
              <a:t>.</a:t>
            </a:r>
            <a:r>
              <a:rPr dirty="0" sz="750" spc="-10">
                <a:solidFill>
                  <a:srgbClr val="2B2B2B"/>
                </a:solidFill>
                <a:latin typeface="Courier New"/>
                <a:cs typeface="Courier New"/>
              </a:rPr>
              <a:t>...</a:t>
            </a:r>
            <a:r>
              <a:rPr dirty="0" sz="750" spc="-175">
                <a:solidFill>
                  <a:srgbClr val="2B2B2B"/>
                </a:solidFill>
                <a:latin typeface="Courier New"/>
                <a:cs typeface="Courier New"/>
              </a:rPr>
              <a:t>_</a:t>
            </a:r>
            <a:r>
              <a:rPr dirty="0" sz="750" spc="-285">
                <a:solidFill>
                  <a:srgbClr val="2B2B2B"/>
                </a:solidFill>
                <a:latin typeface="Courier New"/>
                <a:cs typeface="Courier New"/>
              </a:rPr>
              <a:t>.....,..,</a:t>
            </a:r>
            <a:r>
              <a:rPr dirty="0" sz="750" spc="-380">
                <a:solidFill>
                  <a:srgbClr val="2B2B2B"/>
                </a:solidFill>
                <a:latin typeface="Courier New"/>
                <a:cs typeface="Courier New"/>
              </a:rPr>
              <a:t>.</a:t>
            </a:r>
            <a:r>
              <a:rPr dirty="0" sz="750" spc="-210">
                <a:solidFill>
                  <a:srgbClr val="2B2B2B"/>
                </a:solidFill>
                <a:latin typeface="Courier New"/>
                <a:cs typeface="Courier New"/>
              </a:rPr>
              <a:t>......,..._,</a:t>
            </a:r>
            <a:r>
              <a:rPr dirty="0" sz="750" spc="-195">
                <a:solidFill>
                  <a:srgbClr val="2B2B2B"/>
                </a:solidFill>
                <a:latin typeface="Courier New"/>
                <a:cs typeface="Courier New"/>
              </a:rPr>
              <a:t>_</a:t>
            </a:r>
            <a:r>
              <a:rPr dirty="0" sz="750" spc="-315">
                <a:solidFill>
                  <a:srgbClr val="2B2B2B"/>
                </a:solidFill>
                <a:latin typeface="Courier New"/>
                <a:cs typeface="Courier New"/>
              </a:rPr>
              <a:t>......,....</a:t>
            </a:r>
            <a:r>
              <a:rPr dirty="0" sz="750" spc="-365">
                <a:solidFill>
                  <a:srgbClr val="2B2B2B"/>
                </a:solidFill>
                <a:latin typeface="Courier New"/>
                <a:cs typeface="Courier New"/>
              </a:rPr>
              <a:t>.</a:t>
            </a:r>
            <a:r>
              <a:rPr dirty="0" sz="750" spc="-315">
                <a:solidFill>
                  <a:srgbClr val="2B2B2B"/>
                </a:solidFill>
                <a:latin typeface="Courier New"/>
                <a:cs typeface="Courier New"/>
              </a:rPr>
              <a:t>............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71226" y="3301163"/>
            <a:ext cx="665480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470">
                <a:solidFill>
                  <a:srgbClr val="2B2B2B"/>
                </a:solidFill>
                <a:latin typeface="Courier New"/>
                <a:cs typeface="Courier New"/>
              </a:rPr>
              <a:t>.........,mn-r-t</a:t>
            </a:r>
            <a:r>
              <a:rPr dirty="0" sz="1100" spc="-550">
                <a:solidFill>
                  <a:srgbClr val="2B2B2B"/>
                </a:solidFill>
                <a:latin typeface="Courier New"/>
                <a:cs typeface="Courier New"/>
              </a:rPr>
              <a:t> </a:t>
            </a:r>
            <a:r>
              <a:rPr dirty="0" sz="1100" spc="270">
                <a:solidFill>
                  <a:srgbClr val="2B2B2B"/>
                </a:solidFill>
                <a:latin typeface="Courier New"/>
                <a:cs typeface="Courier New"/>
              </a:rPr>
              <a:t>--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77067" y="3301163"/>
            <a:ext cx="675005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270">
                <a:solidFill>
                  <a:srgbClr val="2B2B2B"/>
                </a:solidFill>
                <a:latin typeface="Courier New"/>
                <a:cs typeface="Courier New"/>
              </a:rPr>
              <a:t>-</a:t>
            </a:r>
            <a:r>
              <a:rPr dirty="0" sz="1100" spc="-25">
                <a:solidFill>
                  <a:srgbClr val="2B2B2B"/>
                </a:solidFill>
                <a:latin typeface="Courier New"/>
                <a:cs typeface="Courier New"/>
              </a:rPr>
              <a:t>-</a:t>
            </a:r>
            <a:r>
              <a:rPr dirty="0" sz="1100" spc="-225">
                <a:solidFill>
                  <a:srgbClr val="2B2B2B"/>
                </a:solidFill>
                <a:latin typeface="Courier New"/>
                <a:cs typeface="Courier New"/>
              </a:rPr>
              <a:t>...</a:t>
            </a:r>
            <a:r>
              <a:rPr dirty="0" sz="1100" spc="-365">
                <a:solidFill>
                  <a:srgbClr val="2B2B2B"/>
                </a:solidFill>
                <a:latin typeface="Courier New"/>
                <a:cs typeface="Courier New"/>
              </a:rPr>
              <a:t>_</a:t>
            </a:r>
            <a:r>
              <a:rPr dirty="0" sz="1100" spc="-385">
                <a:solidFill>
                  <a:srgbClr val="2B2B2B"/>
                </a:solidFill>
                <a:latin typeface="Courier New"/>
                <a:cs typeface="Courier New"/>
              </a:rPr>
              <a:t>.._,...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86511" y="3528142"/>
            <a:ext cx="502284" cy="730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209">
              <a:lnSpc>
                <a:spcPct val="100000"/>
              </a:lnSpc>
            </a:pPr>
            <a:r>
              <a:rPr dirty="0" sz="1700" spc="-430">
                <a:solidFill>
                  <a:srgbClr val="1A1A1A"/>
                </a:solidFill>
                <a:latin typeface="Arial"/>
                <a:cs typeface="Arial"/>
              </a:rPr>
              <a:t>1=</a:t>
            </a:r>
            <a:r>
              <a:rPr dirty="0" sz="1700" spc="-43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700" spc="1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250" spc="55">
                <a:solidFill>
                  <a:srgbClr val="1A1A1A"/>
                </a:solidFill>
                <a:latin typeface="Times New Roman"/>
                <a:cs typeface="Times New Roman"/>
              </a:rPr>
              <a:t>75</a:t>
            </a:r>
            <a:endParaRPr sz="1250">
              <a:latin typeface="Times New Roman"/>
              <a:cs typeface="Times New Roman"/>
            </a:endParaRPr>
          </a:p>
          <a:p>
            <a:pPr marL="295275">
              <a:lnSpc>
                <a:spcPts val="1430"/>
              </a:lnSpc>
              <a:spcBef>
                <a:spcPts val="370"/>
              </a:spcBef>
            </a:pPr>
            <a:r>
              <a:rPr dirty="0" sz="1350" spc="-160">
                <a:solidFill>
                  <a:srgbClr val="1A1A1A"/>
                </a:solidFill>
                <a:latin typeface="Courier New"/>
                <a:cs typeface="Courier New"/>
              </a:rPr>
              <a:t>5</a:t>
            </a:r>
            <a:r>
              <a:rPr dirty="0" sz="1350" spc="60">
                <a:solidFill>
                  <a:srgbClr val="1A1A1A"/>
                </a:solidFill>
                <a:latin typeface="Courier New"/>
                <a:cs typeface="Courier New"/>
              </a:rPr>
              <a:t>0</a:t>
            </a:r>
            <a:endParaRPr sz="1350">
              <a:latin typeface="Courier New"/>
              <a:cs typeface="Courier New"/>
            </a:endParaRPr>
          </a:p>
          <a:p>
            <a:pPr marL="45720">
              <a:lnSpc>
                <a:spcPts val="595"/>
              </a:lnSpc>
            </a:pPr>
            <a:r>
              <a:rPr dirty="0" sz="700" spc="80">
                <a:solidFill>
                  <a:srgbClr val="080808"/>
                </a:solidFill>
                <a:latin typeface="Arial"/>
                <a:cs typeface="Arial"/>
              </a:rPr>
              <a:t>Q</a:t>
            </a:r>
            <a:r>
              <a:rPr dirty="0" sz="700" spc="35">
                <a:solidFill>
                  <a:srgbClr val="080808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1445"/>
              </a:lnSpc>
            </a:pPr>
            <a:r>
              <a:rPr dirty="0" sz="800" spc="15">
                <a:solidFill>
                  <a:srgbClr val="080808"/>
                </a:solidFill>
                <a:latin typeface="Arial"/>
                <a:cs typeface="Arial"/>
              </a:rPr>
              <a:t>0...</a:t>
            </a:r>
            <a:r>
              <a:rPr dirty="0" sz="800" spc="15">
                <a:solidFill>
                  <a:srgbClr val="080808"/>
                </a:solidFill>
                <a:latin typeface="Arial"/>
                <a:cs typeface="Arial"/>
              </a:rPr>
              <a:t>   </a:t>
            </a:r>
            <a:r>
              <a:rPr dirty="0" sz="800" spc="10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1250" spc="40">
                <a:solidFill>
                  <a:srgbClr val="1A1A1A"/>
                </a:solidFill>
                <a:latin typeface="Times New Roman"/>
                <a:cs typeface="Times New Roman"/>
              </a:rPr>
              <a:t>25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19762" y="3714179"/>
            <a:ext cx="1403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80">
                <a:solidFill>
                  <a:srgbClr val="080808"/>
                </a:solidFill>
                <a:latin typeface="Arial"/>
                <a:cs typeface="Arial"/>
              </a:rPr>
              <a:t>Q</a:t>
            </a:r>
            <a:r>
              <a:rPr dirty="0" sz="700" spc="35">
                <a:solidFill>
                  <a:srgbClr val="080808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2271" y="4366723"/>
            <a:ext cx="119443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3875" algn="l"/>
              </a:tabLst>
            </a:pPr>
            <a:r>
              <a:rPr dirty="0" sz="950" spc="245">
                <a:solidFill>
                  <a:srgbClr val="080808"/>
                </a:solidFill>
                <a:latin typeface="Courier New"/>
                <a:cs typeface="Courier New"/>
              </a:rPr>
              <a:t>o</a:t>
            </a:r>
            <a:r>
              <a:rPr dirty="0" sz="950" spc="340">
                <a:solidFill>
                  <a:srgbClr val="3D3D3D"/>
                </a:solidFill>
                <a:latin typeface="Courier New"/>
                <a:cs typeface="Courier New"/>
              </a:rPr>
              <a:t>+-</a:t>
            </a:r>
            <a:r>
              <a:rPr dirty="0" sz="950">
                <a:solidFill>
                  <a:srgbClr val="3D3D3D"/>
                </a:solidFill>
                <a:latin typeface="Courier New"/>
                <a:cs typeface="Courier New"/>
              </a:rPr>
              <a:t>	</a:t>
            </a:r>
            <a:r>
              <a:rPr dirty="0" sz="950" spc="90">
                <a:solidFill>
                  <a:srgbClr val="3D3D3D"/>
                </a:solidFill>
                <a:latin typeface="Courier New"/>
                <a:cs typeface="Courier New"/>
              </a:rPr>
              <a:t>..</a:t>
            </a:r>
            <a:r>
              <a:rPr dirty="0" sz="950" spc="-26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38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11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380">
                <a:solidFill>
                  <a:srgbClr val="3D3D3D"/>
                </a:solidFill>
                <a:latin typeface="Courier New"/>
                <a:cs typeface="Courier New"/>
              </a:rPr>
              <a:t>--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06256" y="4366723"/>
            <a:ext cx="66230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-215">
                <a:solidFill>
                  <a:srgbClr val="3D3D3D"/>
                </a:solidFill>
                <a:latin typeface="Courier New"/>
                <a:cs typeface="Courier New"/>
              </a:rPr>
              <a:t>Ll!.</a:t>
            </a:r>
            <a:r>
              <a:rPr dirty="0" sz="950" spc="-375">
                <a:solidFill>
                  <a:srgbClr val="3D3D3D"/>
                </a:solidFill>
                <a:latin typeface="Courier New"/>
                <a:cs typeface="Courier New"/>
              </a:rPr>
              <a:t>.</a:t>
            </a:r>
            <a:r>
              <a:rPr dirty="0" sz="950" spc="-150">
                <a:solidFill>
                  <a:srgbClr val="3D3D3D"/>
                </a:solidFill>
                <a:latin typeface="Courier New"/>
                <a:cs typeface="Courier New"/>
              </a:rPr>
              <a:t>......!6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33373" y="4366723"/>
            <a:ext cx="212407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40">
                <a:solidFill>
                  <a:srgbClr val="3D3D3D"/>
                </a:solidFill>
                <a:latin typeface="Courier New"/>
                <a:cs typeface="Courier New"/>
              </a:rPr>
              <a:t>-.</a:t>
            </a:r>
            <a:r>
              <a:rPr dirty="0" sz="950" spc="-15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100">
                <a:solidFill>
                  <a:srgbClr val="3D3D3D"/>
                </a:solidFill>
                <a:latin typeface="Courier New"/>
                <a:cs typeface="Courier New"/>
              </a:rPr>
              <a:t>----</a:t>
            </a:r>
            <a:r>
              <a:rPr dirty="0" sz="950" spc="5">
                <a:solidFill>
                  <a:srgbClr val="3D3D3D"/>
                </a:solidFill>
                <a:latin typeface="Courier New"/>
                <a:cs typeface="Courier New"/>
              </a:rPr>
              <a:t>i</a:t>
            </a:r>
            <a:r>
              <a:rPr dirty="0" sz="950" spc="-105">
                <a:solidFill>
                  <a:srgbClr val="3D3D3D"/>
                </a:solidFill>
                <a:latin typeface="Courier New"/>
                <a:cs typeface="Courier New"/>
              </a:rPr>
              <a:t>.-.</a:t>
            </a:r>
            <a:r>
              <a:rPr dirty="0" sz="950" spc="-34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39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9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-215">
                <a:solidFill>
                  <a:srgbClr val="3D3D3D"/>
                </a:solidFill>
                <a:latin typeface="Courier New"/>
                <a:cs typeface="Courier New"/>
              </a:rPr>
              <a:t>..-.</a:t>
            </a:r>
            <a:r>
              <a:rPr dirty="0" sz="950" spc="-37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-385">
                <a:solidFill>
                  <a:srgbClr val="3D3D3D"/>
                </a:solidFill>
                <a:latin typeface="Courier New"/>
                <a:cs typeface="Courier New"/>
              </a:rPr>
              <a:t>.,::!!..</a:t>
            </a:r>
            <a:r>
              <a:rPr dirty="0" sz="950" spc="-445">
                <a:solidFill>
                  <a:srgbClr val="3D3D3D"/>
                </a:solidFill>
                <a:latin typeface="Courier New"/>
                <a:cs typeface="Courier New"/>
              </a:rPr>
              <a:t>:</a:t>
            </a:r>
            <a:r>
              <a:rPr dirty="0" sz="950" spc="125">
                <a:solidFill>
                  <a:srgbClr val="3D3D3D"/>
                </a:solidFill>
                <a:latin typeface="Courier New"/>
                <a:cs typeface="Courier New"/>
              </a:rPr>
              <a:t>:...</a:t>
            </a:r>
            <a:r>
              <a:rPr dirty="0" sz="950" spc="-114">
                <a:solidFill>
                  <a:srgbClr val="3D3D3D"/>
                </a:solidFill>
                <a:latin typeface="Courier New"/>
                <a:cs typeface="Courier New"/>
              </a:rPr>
              <a:t>_</a:t>
            </a:r>
            <a:r>
              <a:rPr dirty="0" sz="950" spc="40">
                <a:solidFill>
                  <a:srgbClr val="3D3D3D"/>
                </a:solidFill>
                <a:latin typeface="Courier New"/>
                <a:cs typeface="Courier New"/>
              </a:rPr>
              <a:t>-.-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15216" y="4366723"/>
            <a:ext cx="942340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90">
                <a:solidFill>
                  <a:srgbClr val="3D3D3D"/>
                </a:solidFill>
                <a:latin typeface="Courier New"/>
                <a:cs typeface="Courier New"/>
              </a:rPr>
              <a:t>..</a:t>
            </a:r>
            <a:r>
              <a:rPr dirty="0" sz="950" spc="-260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40">
                <a:solidFill>
                  <a:srgbClr val="3D3D3D"/>
                </a:solidFill>
                <a:latin typeface="Courier New"/>
                <a:cs typeface="Courier New"/>
              </a:rPr>
              <a:t>-.</a:t>
            </a:r>
            <a:r>
              <a:rPr dirty="0" sz="950" spc="-15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40">
                <a:solidFill>
                  <a:srgbClr val="3D3D3D"/>
                </a:solidFill>
                <a:latin typeface="Courier New"/>
                <a:cs typeface="Courier New"/>
              </a:rPr>
              <a:t>-.</a:t>
            </a:r>
            <a:r>
              <a:rPr dirty="0" sz="950" spc="-155">
                <a:solidFill>
                  <a:srgbClr val="3D3D3D"/>
                </a:solidFill>
                <a:latin typeface="Courier New"/>
                <a:cs typeface="Courier New"/>
              </a:rPr>
              <a:t>-</a:t>
            </a:r>
            <a:r>
              <a:rPr dirty="0" sz="950" spc="-110">
                <a:solidFill>
                  <a:srgbClr val="3D3D3D"/>
                </a:solidFill>
                <a:latin typeface="Courier New"/>
                <a:cs typeface="Courier New"/>
              </a:rPr>
              <a:t>--J..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85768" y="4795822"/>
            <a:ext cx="13716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40">
                <a:solidFill>
                  <a:srgbClr val="1A1A1A"/>
                </a:solidFill>
                <a:latin typeface="Arial"/>
                <a:cs typeface="Arial"/>
              </a:rPr>
              <a:t>V'I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64987" y="4870150"/>
            <a:ext cx="15557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85">
                <a:solidFill>
                  <a:srgbClr val="1A1A1A"/>
                </a:solidFill>
                <a:latin typeface="Times New Roman"/>
                <a:cs typeface="Times New Roman"/>
              </a:rPr>
              <a:t>+-'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85768" y="4913790"/>
            <a:ext cx="13906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290">
                <a:solidFill>
                  <a:srgbClr val="1A1A1A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85768" y="5052528"/>
            <a:ext cx="139065" cy="247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645"/>
              </a:lnSpc>
            </a:pPr>
            <a:r>
              <a:rPr dirty="0" sz="700" spc="50">
                <a:solidFill>
                  <a:srgbClr val="080808"/>
                </a:solidFill>
                <a:latin typeface="Arial"/>
                <a:cs typeface="Arial"/>
              </a:rPr>
              <a:t>Q</a:t>
            </a:r>
            <a:r>
              <a:rPr dirty="0" sz="700" spc="25">
                <a:solidFill>
                  <a:srgbClr val="080808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1245"/>
              </a:lnSpc>
            </a:pPr>
            <a:r>
              <a:rPr dirty="0" sz="1200" spc="290">
                <a:solidFill>
                  <a:srgbClr val="080808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85768" y="5250019"/>
            <a:ext cx="14541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420">
                <a:solidFill>
                  <a:srgbClr val="080808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85768" y="5317207"/>
            <a:ext cx="190500" cy="379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50"/>
              </a:lnSpc>
            </a:pPr>
            <a:r>
              <a:rPr dirty="0" sz="1450" spc="140">
                <a:solidFill>
                  <a:srgbClr val="080808"/>
                </a:solidFill>
                <a:latin typeface="Times New Roman"/>
                <a:cs typeface="Times New Roman"/>
              </a:rPr>
              <a:t>a.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1630"/>
              </a:lnSpc>
            </a:pPr>
            <a:r>
              <a:rPr dirty="0" sz="1600" spc="-130">
                <a:solidFill>
                  <a:srgbClr val="080808"/>
                </a:solidFill>
                <a:latin typeface="Times New Roman"/>
                <a:cs typeface="Times New Roman"/>
              </a:rPr>
              <a:t>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85768" y="5640716"/>
            <a:ext cx="14541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420">
                <a:solidFill>
                  <a:srgbClr val="080808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48362" y="5716168"/>
            <a:ext cx="210820" cy="412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675">
                <a:solidFill>
                  <a:srgbClr val="080808"/>
                </a:solidFill>
                <a:latin typeface="Arial"/>
                <a:cs typeface="Arial"/>
              </a:rPr>
              <a:t>u</a:t>
            </a:r>
            <a:endParaRPr sz="1400">
              <a:latin typeface="Arial"/>
              <a:cs typeface="Arial"/>
            </a:endParaRPr>
          </a:p>
          <a:p>
            <a:pPr marL="49530">
              <a:lnSpc>
                <a:spcPts val="465"/>
              </a:lnSpc>
              <a:spcBef>
                <a:spcPts val="35"/>
              </a:spcBef>
            </a:pPr>
            <a:r>
              <a:rPr dirty="0" sz="500" spc="45">
                <a:solidFill>
                  <a:srgbClr val="1A1A1A"/>
                </a:solidFill>
                <a:latin typeface="Arial"/>
                <a:cs typeface="Arial"/>
              </a:rPr>
              <a:t>i....</a:t>
            </a:r>
            <a:endParaRPr sz="500">
              <a:latin typeface="Arial"/>
              <a:cs typeface="Arial"/>
            </a:endParaRPr>
          </a:p>
          <a:p>
            <a:pPr marL="49530">
              <a:lnSpc>
                <a:spcPts val="1125"/>
              </a:lnSpc>
            </a:pPr>
            <a:r>
              <a:rPr dirty="0" sz="1050" spc="420">
                <a:solidFill>
                  <a:srgbClr val="080808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23176" y="2242107"/>
            <a:ext cx="13208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80">
                <a:solidFill>
                  <a:srgbClr val="080808"/>
                </a:solidFill>
                <a:latin typeface="Times New Roman"/>
                <a:cs typeface="Times New Roman"/>
              </a:rPr>
              <a:t>ro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23176" y="2371473"/>
            <a:ext cx="13652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080808"/>
                </a:solidFill>
                <a:latin typeface="Arial"/>
                <a:cs typeface="Arial"/>
              </a:rPr>
              <a:t>i....</a:t>
            </a:r>
            <a:endParaRPr sz="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06551" y="2434521"/>
            <a:ext cx="151130" cy="207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275">
                <a:solidFill>
                  <a:srgbClr val="1A1A1A"/>
                </a:solidFill>
                <a:latin typeface="Times New Roman"/>
                <a:cs typeface="Times New Roman"/>
              </a:rPr>
              <a:t>+</a:t>
            </a:r>
            <a:r>
              <a:rPr dirty="0" baseline="-26666" sz="1875" spc="-367">
                <a:solidFill>
                  <a:srgbClr val="080808"/>
                </a:solidFill>
                <a:latin typeface="Times New Roman"/>
                <a:cs typeface="Times New Roman"/>
              </a:rPr>
              <a:t>u</a:t>
            </a:r>
            <a:r>
              <a:rPr dirty="0" sz="700" spc="55">
                <a:solidFill>
                  <a:srgbClr val="1A1A1A"/>
                </a:solidFill>
                <a:latin typeface="Times New Roman"/>
                <a:cs typeface="Times New Roman"/>
              </a:rPr>
              <a:t>-'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23176" y="2596117"/>
            <a:ext cx="13525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50">
                <a:solidFill>
                  <a:srgbClr val="080808"/>
                </a:solidFill>
                <a:latin typeface="Arial"/>
                <a:cs typeface="Arial"/>
              </a:rPr>
              <a:t>Q</a:t>
            </a:r>
            <a:r>
              <a:rPr dirty="0" sz="700" spc="25">
                <a:solidFill>
                  <a:srgbClr val="080808"/>
                </a:solidFill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23176" y="2644664"/>
            <a:ext cx="190500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140">
                <a:solidFill>
                  <a:srgbClr val="1A1A1A"/>
                </a:solidFill>
                <a:latin typeface="Times New Roman"/>
                <a:cs typeface="Times New Roman"/>
              </a:rPr>
              <a:t>a.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285768" y="2805124"/>
            <a:ext cx="19177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30" i="1">
                <a:solidFill>
                  <a:srgbClr val="080808"/>
                </a:solidFill>
                <a:latin typeface="Arial"/>
                <a:cs typeface="Arial"/>
              </a:rPr>
              <a:t>V1</a:t>
            </a:r>
            <a:endParaRPr sz="8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45794" y="3738728"/>
            <a:ext cx="1360805" cy="401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520"/>
              </a:lnSpc>
            </a:pPr>
            <a:r>
              <a:rPr dirty="0" sz="1350" spc="-85" b="1">
                <a:solidFill>
                  <a:srgbClr val="1A1A1A"/>
                </a:solidFill>
                <a:latin typeface="Arial"/>
                <a:cs typeface="Arial"/>
              </a:rPr>
              <a:t>T</a:t>
            </a:r>
            <a:r>
              <a:rPr dirty="0" sz="1350" spc="-50" b="1">
                <a:solidFill>
                  <a:srgbClr val="1A1A1A"/>
                </a:solidFill>
                <a:latin typeface="Arial"/>
                <a:cs typeface="Arial"/>
              </a:rPr>
              <a:t>o</a:t>
            </a:r>
            <a:r>
              <a:rPr dirty="0" sz="1350" spc="35" b="1">
                <a:solidFill>
                  <a:srgbClr val="1A1A1A"/>
                </a:solidFill>
                <a:latin typeface="Arial"/>
                <a:cs typeface="Arial"/>
              </a:rPr>
              <a:t>tal</a:t>
            </a:r>
            <a:r>
              <a:rPr dirty="0" sz="1350" spc="-180" b="1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350" spc="-65" b="1">
                <a:solidFill>
                  <a:srgbClr val="1A1A1A"/>
                </a:solidFill>
                <a:latin typeface="Arial"/>
                <a:cs typeface="Arial"/>
              </a:rPr>
              <a:t>Absor</a:t>
            </a:r>
            <a:r>
              <a:rPr dirty="0" sz="1350" spc="-45" b="1">
                <a:solidFill>
                  <a:srgbClr val="1A1A1A"/>
                </a:solidFill>
                <a:latin typeface="Arial"/>
                <a:cs typeface="Arial"/>
              </a:rPr>
              <a:t>p</a:t>
            </a:r>
            <a:r>
              <a:rPr dirty="0" sz="1350" spc="90" b="1">
                <a:solidFill>
                  <a:srgbClr val="1A1A1A"/>
                </a:solidFill>
                <a:latin typeface="Arial"/>
                <a:cs typeface="Arial"/>
              </a:rPr>
              <a:t>t</a:t>
            </a:r>
            <a:r>
              <a:rPr dirty="0" sz="1350" spc="-15" b="1">
                <a:solidFill>
                  <a:srgbClr val="1A1A1A"/>
                </a:solidFill>
                <a:latin typeface="Arial"/>
                <a:cs typeface="Arial"/>
              </a:rPr>
              <a:t>i</a:t>
            </a:r>
            <a:r>
              <a:rPr dirty="0" sz="1350" spc="-50" b="1">
                <a:solidFill>
                  <a:srgbClr val="1A1A1A"/>
                </a:solidFill>
                <a:latin typeface="Arial"/>
                <a:cs typeface="Arial"/>
              </a:rPr>
              <a:t>o</a:t>
            </a:r>
            <a:r>
              <a:rPr dirty="0" sz="1350" spc="120" b="1">
                <a:solidFill>
                  <a:srgbClr val="1A1A1A"/>
                </a:solidFill>
                <a:latin typeface="Arial"/>
                <a:cs typeface="Arial"/>
              </a:rPr>
              <a:t>n</a:t>
            </a:r>
            <a:endParaRPr sz="1350">
              <a:latin typeface="Arial"/>
              <a:cs typeface="Arial"/>
            </a:endParaRPr>
          </a:p>
          <a:p>
            <a:pPr algn="ctr" marL="26670">
              <a:lnSpc>
                <a:spcPts val="1700"/>
              </a:lnSpc>
            </a:pPr>
            <a:r>
              <a:rPr dirty="0" sz="1500" spc="-25" b="1">
                <a:solidFill>
                  <a:srgbClr val="1A1A1A"/>
                </a:solidFill>
                <a:latin typeface="Times New Roman"/>
                <a:cs typeface="Times New Roman"/>
              </a:rPr>
              <a:t>and</a:t>
            </a:r>
            <a:r>
              <a:rPr dirty="0" sz="1500" spc="-105" b="1">
                <a:solidFill>
                  <a:srgbClr val="1A1A1A"/>
                </a:solidFill>
                <a:latin typeface="Times New Roman"/>
                <a:cs typeface="Times New Roman"/>
              </a:rPr>
              <a:t> </a:t>
            </a:r>
            <a:r>
              <a:rPr dirty="0" sz="1500" spc="-120" b="1">
                <a:solidFill>
                  <a:srgbClr val="1A1A1A"/>
                </a:solidFill>
                <a:latin typeface="Times New Roman"/>
                <a:cs typeface="Times New Roman"/>
              </a:rPr>
              <a:t>S</a:t>
            </a:r>
            <a:r>
              <a:rPr dirty="0" sz="1500" b="1">
                <a:solidFill>
                  <a:srgbClr val="1A1A1A"/>
                </a:solidFill>
                <a:latin typeface="Times New Roman"/>
                <a:cs typeface="Times New Roman"/>
              </a:rPr>
              <a:t>catt</a:t>
            </a:r>
            <a:r>
              <a:rPr dirty="0" sz="1500" spc="-35" b="1">
                <a:solidFill>
                  <a:srgbClr val="1A1A1A"/>
                </a:solidFill>
                <a:latin typeface="Times New Roman"/>
                <a:cs typeface="Times New Roman"/>
              </a:rPr>
              <a:t>e</a:t>
            </a:r>
            <a:r>
              <a:rPr dirty="0" sz="1500" spc="-55" b="1">
                <a:solidFill>
                  <a:srgbClr val="1A1A1A"/>
                </a:solidFill>
                <a:latin typeface="Times New Roman"/>
                <a:cs typeface="Times New Roman"/>
              </a:rPr>
              <a:t>ring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406303" y="6654602"/>
            <a:ext cx="26987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0">
                <a:solidFill>
                  <a:srgbClr val="080808"/>
                </a:solidFill>
                <a:latin typeface="Times New Roman"/>
                <a:cs typeface="Times New Roman"/>
              </a:rPr>
              <a:t>0</a:t>
            </a:r>
            <a:r>
              <a:rPr dirty="0" sz="1500" spc="-70">
                <a:solidFill>
                  <a:srgbClr val="080808"/>
                </a:solidFill>
                <a:latin typeface="Times New Roman"/>
                <a:cs typeface="Times New Roman"/>
              </a:rPr>
              <a:t>.</a:t>
            </a:r>
            <a:r>
              <a:rPr dirty="0" sz="1500" spc="60">
                <a:solidFill>
                  <a:srgbClr val="080808"/>
                </a:solidFill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10659" y="6677276"/>
            <a:ext cx="146685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200">
                <a:solidFill>
                  <a:srgbClr val="1A1A1A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47030" y="6662915"/>
            <a:ext cx="227329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45">
                <a:solidFill>
                  <a:srgbClr val="080808"/>
                </a:solidFill>
                <a:latin typeface="Times New Roman"/>
                <a:cs typeface="Times New Roman"/>
              </a:rPr>
              <a:t>10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88642" y="6868669"/>
            <a:ext cx="1648460" cy="222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-10" b="1">
                <a:solidFill>
                  <a:srgbClr val="080808"/>
                </a:solidFill>
                <a:latin typeface="Arial"/>
                <a:cs typeface="Arial"/>
              </a:rPr>
              <a:t>Wavelength</a:t>
            </a:r>
            <a:r>
              <a:rPr dirty="0" sz="1550" spc="-10" b="1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1550" spc="-195" b="1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dirty="0" sz="1550" spc="65" b="1">
                <a:solidFill>
                  <a:srgbClr val="080808"/>
                </a:solidFill>
                <a:latin typeface="Arial"/>
                <a:cs typeface="Arial"/>
              </a:rPr>
              <a:t>(</a:t>
            </a:r>
            <a:r>
              <a:rPr dirty="0" sz="1550" spc="25" b="1">
                <a:solidFill>
                  <a:srgbClr val="080808"/>
                </a:solidFill>
                <a:latin typeface="Arial"/>
                <a:cs typeface="Arial"/>
              </a:rPr>
              <a:t>µ</a:t>
            </a:r>
            <a:r>
              <a:rPr dirty="0" sz="1550" spc="5" b="1">
                <a:solidFill>
                  <a:srgbClr val="080808"/>
                </a:solidFill>
                <a:latin typeface="Arial"/>
                <a:cs typeface="Arial"/>
              </a:rPr>
              <a:t>m)</a:t>
            </a:r>
            <a:endParaRPr sz="15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59205" y="6662915"/>
            <a:ext cx="227329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45">
                <a:solidFill>
                  <a:srgbClr val="1A1A1A"/>
                </a:solidFill>
                <a:latin typeface="Times New Roman"/>
                <a:cs typeface="Times New Roman"/>
              </a:rPr>
              <a:t>70</a:t>
            </a:r>
            <a:endParaRPr sz="150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522913" y="4634345"/>
          <a:ext cx="5554980" cy="200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5735"/>
                <a:gridCol w="4320540"/>
              </a:tblGrid>
              <a:tr h="315884">
                <a:tc>
                  <a:txBody>
                    <a:bodyPr/>
                    <a:lstStyle/>
                    <a:p>
                      <a:pPr/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469">
                      <a:solidFill>
                        <a:srgbClr val="000000"/>
                      </a:solidFill>
                      <a:prstDash val="solid"/>
                    </a:lnL>
                    <a:lnT w="16625">
                      <a:solidFill>
                        <a:srgbClr val="000000"/>
                      </a:solidFill>
                      <a:prstDash val="solid"/>
                    </a:lnT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marL="2988310" marR="130175" indent="407034">
                        <a:lnSpc>
                          <a:spcPct val="193500"/>
                        </a:lnSpc>
                      </a:pPr>
                      <a:r>
                        <a:rPr dirty="0" sz="1150" b="1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150" spc="-85" b="1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b="1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Vapor</a:t>
                      </a:r>
                      <a:r>
                        <a:rPr dirty="0" sz="1150" b="1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2B2B2B"/>
                          </a:solidFill>
                          <a:latin typeface="Arial"/>
                          <a:cs typeface="Arial"/>
                        </a:rPr>
                        <a:t>Carbon</a:t>
                      </a:r>
                      <a:r>
                        <a:rPr dirty="0" sz="1100" spc="-20">
                          <a:solidFill>
                            <a:srgbClr val="2B2B2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100" spc="-8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oxide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Oxygen</a:t>
                      </a:r>
                      <a:r>
                        <a:rPr dirty="0" sz="1100" spc="-35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-4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5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100" spc="-35">
                          <a:solidFill>
                            <a:srgbClr val="3D3D3D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469">
                      <a:solidFill>
                        <a:srgbClr val="000000"/>
                      </a:solidFill>
                      <a:prstDash val="solid"/>
                    </a:lnR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8352">
                <a:tc>
                  <a:txBody>
                    <a:bodyPr/>
                    <a:lstStyle/>
                    <a:p>
                      <a:pPr/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469">
                      <a:solidFill>
                        <a:srgbClr val="000000"/>
                      </a:solidFill>
                      <a:prstDash val="solid"/>
                    </a:lnL>
                    <a:lnT w="24938">
                      <a:solidFill>
                        <a:srgbClr val="000000"/>
                      </a:solidFill>
                      <a:prstDash val="solid"/>
                    </a:lnT>
                    <a:lnB w="29094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12469">
                      <a:solidFill>
                        <a:srgbClr val="000000"/>
                      </a:solidFill>
                      <a:prstDash val="solid"/>
                    </a:lnR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4196">
                <a:tc>
                  <a:txBody>
                    <a:bodyPr/>
                    <a:lstStyle/>
                    <a:p>
                      <a:pPr/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469">
                      <a:solidFill>
                        <a:srgbClr val="000000"/>
                      </a:solidFill>
                      <a:prstDash val="solid"/>
                    </a:lnL>
                    <a:lnT w="29094">
                      <a:solidFill>
                        <a:srgbClr val="000000"/>
                      </a:solidFill>
                      <a:prstDash val="solid"/>
                    </a:lnT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12469">
                      <a:solidFill>
                        <a:srgbClr val="000000"/>
                      </a:solidFill>
                      <a:prstDash val="solid"/>
                    </a:lnR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508">
                <a:tc gridSpan="2">
                  <a:txBody>
                    <a:bodyPr/>
                    <a:lstStyle/>
                    <a:p>
                      <a:pPr algn="r" marR="127635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Methane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469">
                      <a:solidFill>
                        <a:srgbClr val="000000"/>
                      </a:solidFill>
                      <a:prstDash val="solid"/>
                    </a:lnL>
                    <a:lnR w="12469">
                      <a:solidFill>
                        <a:srgbClr val="000000"/>
                      </a:solidFill>
                      <a:prstDash val="solid"/>
                    </a:lnR>
                    <a:lnT w="24938">
                      <a:solidFill>
                        <a:srgbClr val="000000"/>
                      </a:solidFill>
                      <a:prstDash val="solid"/>
                    </a:lnT>
                    <a:lnB w="2493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85800">
                <a:tc gridSpan="2">
                  <a:txBody>
                    <a:bodyPr/>
                    <a:lstStyle/>
                    <a:p>
                      <a:pPr algn="r" marL="4193540" marR="125095" indent="348615">
                        <a:lnSpc>
                          <a:spcPct val="195900"/>
                        </a:lnSpc>
                      </a:pP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-8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trous</a:t>
                      </a:r>
                      <a:r>
                        <a:rPr dirty="0" sz="1100" spc="-2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Oxide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Ra</a:t>
                      </a:r>
                      <a:r>
                        <a:rPr dirty="0" sz="1100" spc="45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dirty="0" sz="1100" spc="-180">
                          <a:solidFill>
                            <a:srgbClr val="3D3D3D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>
                          <a:solidFill>
                            <a:srgbClr val="3D3D3D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-40">
                          <a:solidFill>
                            <a:srgbClr val="3D3D3D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spc="15">
                          <a:solidFill>
                            <a:srgbClr val="3D3D3D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100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-135">
                          <a:solidFill>
                            <a:srgbClr val="1A1A1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2B2B2B"/>
                          </a:solidFill>
                          <a:latin typeface="Arial"/>
                          <a:cs typeface="Arial"/>
                        </a:rPr>
                        <a:t>Scatter</a:t>
                      </a:r>
                      <a:r>
                        <a:rPr dirty="0" sz="1100" spc="45">
                          <a:solidFill>
                            <a:srgbClr val="2B2B2B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>
                          <a:solidFill>
                            <a:srgbClr val="2B2B2B"/>
                          </a:solidFill>
                          <a:latin typeface="Arial"/>
                          <a:cs typeface="Arial"/>
                        </a:rPr>
                        <a:t>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469">
                      <a:solidFill>
                        <a:srgbClr val="000000"/>
                      </a:solidFill>
                      <a:prstDash val="solid"/>
                    </a:lnL>
                    <a:lnR w="12469">
                      <a:solidFill>
                        <a:srgbClr val="000000"/>
                      </a:solidFill>
                      <a:prstDash val="solid"/>
                    </a:lnR>
                    <a:lnT w="24938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590550">
              <a:lnSpc>
                <a:spcPct val="100000"/>
              </a:lnSpc>
            </a:pPr>
            <a:r>
              <a:rPr dirty="0" spc="-10"/>
              <a:t>G</a:t>
            </a:r>
            <a:r>
              <a:rPr dirty="0" spc="5"/>
              <a:t>l</a:t>
            </a:r>
            <a:r>
              <a:rPr dirty="0"/>
              <a:t>obal</a:t>
            </a:r>
            <a:r>
              <a:rPr dirty="0" spc="5"/>
              <a:t> </a:t>
            </a:r>
            <a:r>
              <a:rPr dirty="0" spc="-10"/>
              <a:t>W</a:t>
            </a:r>
            <a:r>
              <a:rPr dirty="0"/>
              <a:t>arm</a:t>
            </a:r>
            <a:r>
              <a:rPr dirty="0" spc="5"/>
              <a:t>i</a:t>
            </a:r>
            <a:r>
              <a:rPr dirty="0"/>
              <a:t>ng</a:t>
            </a:r>
            <a:r>
              <a:rPr dirty="0" spc="-25"/>
              <a:t> </a:t>
            </a:r>
            <a:r>
              <a:rPr dirty="0"/>
              <a:t>Po</a:t>
            </a:r>
            <a:r>
              <a:rPr dirty="0" spc="5"/>
              <a:t>t</a:t>
            </a:r>
            <a:r>
              <a:rPr dirty="0"/>
              <a:t>en</a:t>
            </a:r>
            <a:r>
              <a:rPr dirty="0" spc="5"/>
              <a:t>ti</a:t>
            </a:r>
            <a:r>
              <a:rPr dirty="0"/>
              <a:t>al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94103" y="2203704"/>
          <a:ext cx="6876415" cy="4334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/>
                <a:gridCol w="2286000"/>
                <a:gridCol w="2286000"/>
              </a:tblGrid>
              <a:tr h="7697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5B5B"/>
                    </a:solidFill>
                  </a:tcPr>
                </a:tc>
                <a:tc>
                  <a:txBody>
                    <a:bodyPr/>
                    <a:lstStyle/>
                    <a:p>
                      <a:pPr marL="796925" marR="92710" indent="-697865">
                        <a:lnSpc>
                          <a:spcPct val="100000"/>
                        </a:lnSpc>
                      </a:pPr>
                      <a:r>
                        <a:rPr dirty="0" sz="16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600" spc="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ic</a:t>
                      </a:r>
                      <a:r>
                        <a:rPr dirty="0" sz="1600" spc="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z="160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ears)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5B5B"/>
                    </a:solidFill>
                  </a:tcPr>
                </a:tc>
                <a:tc>
                  <a:txBody>
                    <a:bodyPr/>
                    <a:lstStyle/>
                    <a:p>
                      <a:pPr marL="447675">
                        <a:lnSpc>
                          <a:spcPct val="100000"/>
                        </a:lnSpc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100-</a:t>
                      </a:r>
                      <a:r>
                        <a:rPr dirty="0" sz="160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5B5B"/>
                    </a:solidFill>
                  </a:tcPr>
                </a:tc>
              </a:tr>
              <a:tr h="819912"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Ca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bon</a:t>
                      </a:r>
                      <a:r>
                        <a:rPr dirty="0" sz="1600" spc="1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Dio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de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</a:tr>
              <a:tr h="819784"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Methane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dirty="0" sz="1600" spc="-6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</a:tr>
              <a:tr h="820038"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ous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ide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265-298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</a:tr>
              <a:tr h="1092708">
                <a:tc>
                  <a:txBody>
                    <a:bodyPr/>
                    <a:lstStyle/>
                    <a:p>
                      <a:pPr marL="220345" marR="102870" indent="-113030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uo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nated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1600" spc="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 group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1.5-209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62293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124</a:t>
                      </a:r>
                      <a:r>
                        <a:rPr dirty="0" sz="1600" spc="-5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600">
                          <a:solidFill>
                            <a:srgbClr val="080808"/>
                          </a:solidFill>
                          <a:latin typeface="Arial"/>
                          <a:cs typeface="Arial"/>
                        </a:rPr>
                        <a:t>22,800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FFFFFF"/>
                      </a:solidFill>
                      <a:prstDash val="solid"/>
                    </a:lnL>
                    <a:lnR w="12192">
                      <a:solidFill>
                        <a:srgbClr val="FFFFFF"/>
                      </a:solidFill>
                      <a:prstDash val="solid"/>
                    </a:lnR>
                    <a:lnT w="12192">
                      <a:solidFill>
                        <a:srgbClr val="FFFFFF"/>
                      </a:solidFill>
                      <a:prstDash val="solid"/>
                    </a:lnT>
                    <a:lnB w="12192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5628" y="827116"/>
            <a:ext cx="5187142" cy="881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25091" y="2194560"/>
            <a:ext cx="3383280" cy="3670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97248" y="6092219"/>
            <a:ext cx="4387850" cy="4070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8255">
              <a:lnSpc>
                <a:spcPct val="109100"/>
              </a:lnSpc>
            </a:pPr>
            <a:r>
              <a:rPr dirty="0" sz="1300" spc="-125">
                <a:solidFill>
                  <a:srgbClr val="4B4B4B"/>
                </a:solidFill>
                <a:latin typeface="Arial"/>
                <a:cs typeface="Arial"/>
              </a:rPr>
              <a:t>U</a:t>
            </a:r>
            <a:r>
              <a:rPr dirty="0" sz="1300" spc="-105">
                <a:solidFill>
                  <a:srgbClr val="4B4B4B"/>
                </a:solidFill>
                <a:latin typeface="Arial"/>
                <a:cs typeface="Arial"/>
              </a:rPr>
              <a:t>.</a:t>
            </a:r>
            <a:r>
              <a:rPr dirty="0" sz="1300" spc="-19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dirty="0" sz="1300" spc="170">
                <a:solidFill>
                  <a:srgbClr val="161616"/>
                </a:solidFill>
                <a:latin typeface="Arial"/>
                <a:cs typeface="Arial"/>
              </a:rPr>
              <a:t>.</a:t>
            </a:r>
            <a:r>
              <a:rPr dirty="0" sz="1300" spc="-245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1300" spc="-125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300" spc="-95">
                <a:solidFill>
                  <a:srgbClr val="383838"/>
                </a:solidFill>
                <a:latin typeface="Arial"/>
                <a:cs typeface="Arial"/>
              </a:rPr>
              <a:t>n</a:t>
            </a:r>
            <a:r>
              <a:rPr dirty="0" sz="1300" spc="-105">
                <a:solidFill>
                  <a:srgbClr val="383838"/>
                </a:solidFill>
                <a:latin typeface="Arial"/>
                <a:cs typeface="Arial"/>
              </a:rPr>
              <a:t>v</a:t>
            </a:r>
            <a:r>
              <a:rPr dirty="0" sz="1300" spc="35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dirty="0" sz="1300" spc="15">
                <a:solidFill>
                  <a:srgbClr val="5D5D5D"/>
                </a:solidFill>
                <a:latin typeface="Arial"/>
                <a:cs typeface="Arial"/>
              </a:rPr>
              <a:t>r</a:t>
            </a:r>
            <a:r>
              <a:rPr dirty="0" sz="1300">
                <a:solidFill>
                  <a:srgbClr val="5D5D5D"/>
                </a:solidFill>
                <a:latin typeface="Arial"/>
                <a:cs typeface="Arial"/>
              </a:rPr>
              <a:t>o</a:t>
            </a:r>
            <a:r>
              <a:rPr dirty="0" sz="1300" spc="-40">
                <a:solidFill>
                  <a:srgbClr val="383838"/>
                </a:solidFill>
                <a:latin typeface="Arial"/>
                <a:cs typeface="Arial"/>
              </a:rPr>
              <a:t>n</a:t>
            </a:r>
            <a:r>
              <a:rPr dirty="0" sz="1300" spc="-10">
                <a:solidFill>
                  <a:srgbClr val="5D5D5D"/>
                </a:solidFill>
                <a:latin typeface="Arial"/>
                <a:cs typeface="Arial"/>
              </a:rPr>
              <a:t>m</a:t>
            </a:r>
            <a:r>
              <a:rPr dirty="0" sz="1300" spc="-40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300" spc="-10">
                <a:solidFill>
                  <a:srgbClr val="5D5D5D"/>
                </a:solidFill>
                <a:latin typeface="Arial"/>
                <a:cs typeface="Arial"/>
              </a:rPr>
              <a:t>ntal</a:t>
            </a:r>
            <a:r>
              <a:rPr dirty="0" sz="1300" spc="-7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300" spc="-40">
                <a:solidFill>
                  <a:srgbClr val="5D5D5D"/>
                </a:solidFill>
                <a:latin typeface="Arial"/>
                <a:cs typeface="Arial"/>
              </a:rPr>
              <a:t>Prote</a:t>
            </a:r>
            <a:r>
              <a:rPr dirty="0" sz="1300" spc="-75">
                <a:solidFill>
                  <a:srgbClr val="5D5D5D"/>
                </a:solidFill>
                <a:latin typeface="Arial"/>
                <a:cs typeface="Arial"/>
              </a:rPr>
              <a:t>c</a:t>
            </a:r>
            <a:r>
              <a:rPr dirty="0" sz="1300" spc="105">
                <a:solidFill>
                  <a:srgbClr val="383838"/>
                </a:solidFill>
                <a:latin typeface="Arial"/>
                <a:cs typeface="Arial"/>
              </a:rPr>
              <a:t>t</a:t>
            </a:r>
            <a:r>
              <a:rPr dirty="0" sz="1300" spc="-15">
                <a:solidFill>
                  <a:srgbClr val="383838"/>
                </a:solidFill>
                <a:latin typeface="Arial"/>
                <a:cs typeface="Arial"/>
              </a:rPr>
              <a:t>i</a:t>
            </a:r>
            <a:r>
              <a:rPr dirty="0" sz="1300">
                <a:solidFill>
                  <a:srgbClr val="383838"/>
                </a:solidFill>
                <a:latin typeface="Arial"/>
                <a:cs typeface="Arial"/>
              </a:rPr>
              <a:t>on</a:t>
            </a:r>
            <a:r>
              <a:rPr dirty="0" sz="1300" spc="-11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65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dirty="0" sz="1300" spc="-110">
                <a:solidFill>
                  <a:srgbClr val="383838"/>
                </a:solidFill>
                <a:latin typeface="Arial"/>
                <a:cs typeface="Arial"/>
              </a:rPr>
              <a:t>g</a:t>
            </a:r>
            <a:r>
              <a:rPr dirty="0" sz="1300" spc="-5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300" spc="-30">
                <a:solidFill>
                  <a:srgbClr val="5D5D5D"/>
                </a:solidFill>
                <a:latin typeface="Arial"/>
                <a:cs typeface="Arial"/>
              </a:rPr>
              <a:t>n</a:t>
            </a:r>
            <a:r>
              <a:rPr dirty="0" sz="1300" spc="-140">
                <a:solidFill>
                  <a:srgbClr val="5D5D5D"/>
                </a:solidFill>
                <a:latin typeface="Arial"/>
                <a:cs typeface="Arial"/>
              </a:rPr>
              <a:t>c</a:t>
            </a:r>
            <a:r>
              <a:rPr dirty="0" sz="1300" spc="25">
                <a:solidFill>
                  <a:srgbClr val="383838"/>
                </a:solidFill>
                <a:latin typeface="Arial"/>
                <a:cs typeface="Arial"/>
              </a:rPr>
              <a:t>y</a:t>
            </a:r>
            <a:r>
              <a:rPr dirty="0" sz="1300" spc="-2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5">
                <a:solidFill>
                  <a:srgbClr val="383838"/>
                </a:solidFill>
                <a:latin typeface="Arial"/>
                <a:cs typeface="Arial"/>
              </a:rPr>
              <a:t>(20</a:t>
            </a:r>
            <a:r>
              <a:rPr dirty="0" sz="1300" spc="-204">
                <a:solidFill>
                  <a:srgbClr val="383838"/>
                </a:solidFill>
                <a:latin typeface="Arial"/>
                <a:cs typeface="Arial"/>
              </a:rPr>
              <a:t>1</a:t>
            </a:r>
            <a:r>
              <a:rPr dirty="0" sz="1300" spc="-55">
                <a:solidFill>
                  <a:srgbClr val="383838"/>
                </a:solidFill>
                <a:latin typeface="Arial"/>
                <a:cs typeface="Arial"/>
              </a:rPr>
              <a:t>7</a:t>
            </a:r>
            <a:r>
              <a:rPr dirty="0" sz="1300" spc="20">
                <a:solidFill>
                  <a:srgbClr val="383838"/>
                </a:solidFill>
                <a:latin typeface="Arial"/>
                <a:cs typeface="Arial"/>
              </a:rPr>
              <a:t>}</a:t>
            </a:r>
            <a:r>
              <a:rPr dirty="0" sz="1300" spc="180">
                <a:solidFill>
                  <a:srgbClr val="161616"/>
                </a:solidFill>
                <a:latin typeface="Arial"/>
                <a:cs typeface="Arial"/>
              </a:rPr>
              <a:t>.</a:t>
            </a:r>
            <a:r>
              <a:rPr dirty="0" sz="1300" spc="-35" i="1">
                <a:solidFill>
                  <a:srgbClr val="383838"/>
                </a:solidFill>
                <a:latin typeface="Arial"/>
                <a:cs typeface="Arial"/>
              </a:rPr>
              <a:t>Inv</a:t>
            </a:r>
            <a:r>
              <a:rPr dirty="0" sz="1300" spc="-120" i="1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300" spc="-20" i="1">
                <a:solidFill>
                  <a:srgbClr val="383838"/>
                </a:solidFill>
                <a:latin typeface="Arial"/>
                <a:cs typeface="Arial"/>
              </a:rPr>
              <a:t>ntory</a:t>
            </a:r>
            <a:r>
              <a:rPr dirty="0" sz="1300" spc="4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235" i="1">
                <a:solidFill>
                  <a:srgbClr val="383838"/>
                </a:solidFill>
                <a:latin typeface="Arial"/>
                <a:cs typeface="Arial"/>
              </a:rPr>
              <a:t>o</a:t>
            </a:r>
            <a:r>
              <a:rPr dirty="0" sz="1300" spc="175" i="1">
                <a:solidFill>
                  <a:srgbClr val="383838"/>
                </a:solidFill>
                <a:latin typeface="Arial"/>
                <a:cs typeface="Arial"/>
              </a:rPr>
              <a:t>f</a:t>
            </a:r>
            <a:r>
              <a:rPr dirty="0" sz="1300" spc="-2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60" i="1">
                <a:solidFill>
                  <a:srgbClr val="383838"/>
                </a:solidFill>
                <a:latin typeface="Arial"/>
                <a:cs typeface="Arial"/>
              </a:rPr>
              <a:t>U</a:t>
            </a:r>
            <a:r>
              <a:rPr dirty="0" sz="1300" spc="-110" i="1">
                <a:solidFill>
                  <a:srgbClr val="161616"/>
                </a:solidFill>
                <a:latin typeface="Arial"/>
                <a:cs typeface="Arial"/>
              </a:rPr>
              <a:t>.</a:t>
            </a:r>
            <a:r>
              <a:rPr dirty="0" sz="1300" spc="-254" i="1">
                <a:solidFill>
                  <a:srgbClr val="383838"/>
                </a:solidFill>
                <a:latin typeface="Arial"/>
                <a:cs typeface="Arial"/>
              </a:rPr>
              <a:t>S</a:t>
            </a:r>
            <a:r>
              <a:rPr dirty="0" sz="1300" spc="75" i="1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1300" spc="7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65" i="1">
                <a:solidFill>
                  <a:srgbClr val="383838"/>
                </a:solidFill>
                <a:latin typeface="Arial"/>
                <a:cs typeface="Arial"/>
              </a:rPr>
              <a:t>Greenhouse</a:t>
            </a:r>
            <a:r>
              <a:rPr dirty="0" sz="1300" spc="-4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75" i="1">
                <a:solidFill>
                  <a:srgbClr val="383838"/>
                </a:solidFill>
                <a:latin typeface="Arial"/>
                <a:cs typeface="Arial"/>
              </a:rPr>
              <a:t>G</a:t>
            </a:r>
            <a:r>
              <a:rPr dirty="0" sz="1300" spc="-204" i="1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dirty="0" sz="1300" spc="-60" i="1">
                <a:solidFill>
                  <a:srgbClr val="383838"/>
                </a:solidFill>
                <a:latin typeface="Arial"/>
                <a:cs typeface="Arial"/>
              </a:rPr>
              <a:t>s</a:t>
            </a:r>
            <a:r>
              <a:rPr dirty="0" sz="1300" spc="-7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80" i="1">
                <a:solidFill>
                  <a:srgbClr val="383838"/>
                </a:solidFill>
                <a:latin typeface="Arial"/>
                <a:cs typeface="Arial"/>
              </a:rPr>
              <a:t>Emissions</a:t>
            </a:r>
            <a:r>
              <a:rPr dirty="0" sz="1300" spc="-4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15" i="1">
                <a:solidFill>
                  <a:srgbClr val="383838"/>
                </a:solidFill>
                <a:latin typeface="Arial"/>
                <a:cs typeface="Arial"/>
              </a:rPr>
              <a:t>and</a:t>
            </a:r>
            <a:r>
              <a:rPr dirty="0" sz="1300" spc="-16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60" i="1">
                <a:solidFill>
                  <a:srgbClr val="383838"/>
                </a:solidFill>
                <a:latin typeface="Arial"/>
                <a:cs typeface="Arial"/>
              </a:rPr>
              <a:t>Sinks:</a:t>
            </a:r>
            <a:r>
              <a:rPr dirty="0" sz="1300" spc="-8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300" spc="-40" i="1">
                <a:solidFill>
                  <a:srgbClr val="383838"/>
                </a:solidFill>
                <a:latin typeface="Arial"/>
                <a:cs typeface="Arial"/>
              </a:rPr>
              <a:t>1</a:t>
            </a:r>
            <a:r>
              <a:rPr dirty="0" sz="1300" spc="-70" i="1">
                <a:solidFill>
                  <a:srgbClr val="383838"/>
                </a:solidFill>
                <a:latin typeface="Arial"/>
                <a:cs typeface="Arial"/>
              </a:rPr>
              <a:t>9</a:t>
            </a:r>
            <a:r>
              <a:rPr dirty="0" sz="1300" spc="-20" i="1">
                <a:solidFill>
                  <a:srgbClr val="383838"/>
                </a:solidFill>
                <a:latin typeface="Arial"/>
                <a:cs typeface="Arial"/>
              </a:rPr>
              <a:t>90-2</a:t>
            </a:r>
            <a:r>
              <a:rPr dirty="0" sz="1300" spc="-45" i="1">
                <a:solidFill>
                  <a:srgbClr val="383838"/>
                </a:solidFill>
                <a:latin typeface="Arial"/>
                <a:cs typeface="Arial"/>
              </a:rPr>
              <a:t>0</a:t>
            </a:r>
            <a:r>
              <a:rPr dirty="0" sz="1300" spc="-70" i="1">
                <a:solidFill>
                  <a:srgbClr val="383838"/>
                </a:solidFill>
                <a:latin typeface="Arial"/>
                <a:cs typeface="Arial"/>
              </a:rPr>
              <a:t>1</a:t>
            </a:r>
            <a:r>
              <a:rPr dirty="0" sz="1300" spc="55" i="1">
                <a:solidFill>
                  <a:srgbClr val="383838"/>
                </a:solidFill>
                <a:latin typeface="Arial"/>
                <a:cs typeface="Arial"/>
              </a:rPr>
              <a:t>5</a:t>
            </a:r>
            <a:r>
              <a:rPr dirty="0" sz="1300" spc="75" i="1">
                <a:solidFill>
                  <a:srgbClr val="161616"/>
                </a:solidFill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200" y="1981200"/>
            <a:ext cx="2286000" cy="1905000"/>
          </a:xfrm>
          <a:custGeom>
            <a:avLst/>
            <a:gdLst/>
            <a:ahLst/>
            <a:cxnLst/>
            <a:rect l="l" t="t" r="r" b="b"/>
            <a:pathLst>
              <a:path w="2286000" h="1905000">
                <a:moveTo>
                  <a:pt x="0" y="0"/>
                </a:moveTo>
                <a:lnTo>
                  <a:pt x="2286000" y="0"/>
                </a:lnTo>
                <a:lnTo>
                  <a:pt x="22860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81628" y="1976754"/>
            <a:ext cx="2296795" cy="1915795"/>
          </a:xfrm>
          <a:custGeom>
            <a:avLst/>
            <a:gdLst/>
            <a:ahLst/>
            <a:cxnLst/>
            <a:rect l="l" t="t" r="r" b="b"/>
            <a:pathLst>
              <a:path w="2296795" h="1915795">
                <a:moveTo>
                  <a:pt x="2296541" y="0"/>
                </a:moveTo>
                <a:lnTo>
                  <a:pt x="0" y="0"/>
                </a:lnTo>
                <a:lnTo>
                  <a:pt x="0" y="1915541"/>
                </a:lnTo>
                <a:lnTo>
                  <a:pt x="2296541" y="1915541"/>
                </a:lnTo>
                <a:lnTo>
                  <a:pt x="2296541" y="1909445"/>
                </a:lnTo>
                <a:lnTo>
                  <a:pt x="10668" y="1909445"/>
                </a:lnTo>
                <a:lnTo>
                  <a:pt x="4572" y="1905000"/>
                </a:lnTo>
                <a:lnTo>
                  <a:pt x="10668" y="19050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2296541" y="4445"/>
                </a:lnTo>
                <a:lnTo>
                  <a:pt x="2296541" y="0"/>
                </a:lnTo>
                <a:close/>
              </a:path>
              <a:path w="2296795" h="1915795">
                <a:moveTo>
                  <a:pt x="10668" y="1905000"/>
                </a:moveTo>
                <a:lnTo>
                  <a:pt x="4572" y="1905000"/>
                </a:lnTo>
                <a:lnTo>
                  <a:pt x="10668" y="1909445"/>
                </a:lnTo>
                <a:lnTo>
                  <a:pt x="10668" y="1905000"/>
                </a:lnTo>
                <a:close/>
              </a:path>
              <a:path w="2296795" h="1915795">
                <a:moveTo>
                  <a:pt x="2286000" y="1905000"/>
                </a:moveTo>
                <a:lnTo>
                  <a:pt x="10668" y="1905000"/>
                </a:lnTo>
                <a:lnTo>
                  <a:pt x="10668" y="1909445"/>
                </a:lnTo>
                <a:lnTo>
                  <a:pt x="2286000" y="1909445"/>
                </a:lnTo>
                <a:lnTo>
                  <a:pt x="2286000" y="1905000"/>
                </a:lnTo>
                <a:close/>
              </a:path>
              <a:path w="2296795" h="1915795">
                <a:moveTo>
                  <a:pt x="2286000" y="4445"/>
                </a:moveTo>
                <a:lnTo>
                  <a:pt x="2286000" y="1909445"/>
                </a:lnTo>
                <a:lnTo>
                  <a:pt x="2290572" y="1905000"/>
                </a:lnTo>
                <a:lnTo>
                  <a:pt x="2296541" y="1905000"/>
                </a:lnTo>
                <a:lnTo>
                  <a:pt x="2296541" y="10668"/>
                </a:lnTo>
                <a:lnTo>
                  <a:pt x="2290572" y="10668"/>
                </a:lnTo>
                <a:lnTo>
                  <a:pt x="2286000" y="4445"/>
                </a:lnTo>
                <a:close/>
              </a:path>
              <a:path w="2296795" h="1915795">
                <a:moveTo>
                  <a:pt x="2296541" y="1905000"/>
                </a:moveTo>
                <a:lnTo>
                  <a:pt x="2290572" y="1905000"/>
                </a:lnTo>
                <a:lnTo>
                  <a:pt x="2286000" y="1909445"/>
                </a:lnTo>
                <a:lnTo>
                  <a:pt x="2296541" y="1909445"/>
                </a:lnTo>
                <a:lnTo>
                  <a:pt x="2296541" y="1905000"/>
                </a:lnTo>
                <a:close/>
              </a:path>
              <a:path w="2296795" h="19157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2296795" h="1915795">
                <a:moveTo>
                  <a:pt x="22860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2286000" y="10668"/>
                </a:lnTo>
                <a:lnTo>
                  <a:pt x="2286000" y="4445"/>
                </a:lnTo>
                <a:close/>
              </a:path>
              <a:path w="2296795" h="1915795">
                <a:moveTo>
                  <a:pt x="2296541" y="4445"/>
                </a:moveTo>
                <a:lnTo>
                  <a:pt x="2286000" y="4445"/>
                </a:lnTo>
                <a:lnTo>
                  <a:pt x="2290572" y="10668"/>
                </a:lnTo>
                <a:lnTo>
                  <a:pt x="2296541" y="10668"/>
                </a:lnTo>
                <a:lnTo>
                  <a:pt x="22965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2338" rIns="0" bIns="0" rtlCol="0" vert="horz">
            <a:spAutoFit/>
          </a:bodyPr>
          <a:lstStyle/>
          <a:p>
            <a:pPr marL="1818639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den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Ti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e</a:t>
            </a:r>
          </a:p>
        </p:txBody>
      </p:sp>
      <p:sp>
        <p:nvSpPr>
          <p:cNvPr id="5" name="object 5"/>
          <p:cNvSpPr/>
          <p:nvPr/>
        </p:nvSpPr>
        <p:spPr>
          <a:xfrm>
            <a:off x="4264164" y="2127516"/>
            <a:ext cx="1510296" cy="1609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975864" y="4350416"/>
            <a:ext cx="4133215" cy="1760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800" marR="5080" indent="-38100">
              <a:lnSpc>
                <a:spcPct val="125000"/>
              </a:lnSpc>
            </a:pPr>
            <a:r>
              <a:rPr dirty="0" sz="2400">
                <a:latin typeface="Arial"/>
                <a:cs typeface="Arial"/>
              </a:rPr>
              <a:t>Q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= 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ctu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vo</a:t>
            </a:r>
            <a:r>
              <a:rPr dirty="0" sz="2400" spc="-1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um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ow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rate</a:t>
            </a:r>
            <a:r>
              <a:rPr dirty="0" sz="2400">
                <a:latin typeface="Arial"/>
                <a:cs typeface="Arial"/>
              </a:rPr>
              <a:t> V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=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0">
                <a:latin typeface="Arial"/>
                <a:cs typeface="Arial"/>
              </a:rPr>
              <a:t>f</a:t>
            </a:r>
            <a:r>
              <a:rPr dirty="0" sz="2400" spc="5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ti</a:t>
            </a:r>
            <a:r>
              <a:rPr dirty="0" sz="2400" spc="-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u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1545"/>
              </a:spcBef>
            </a:pPr>
            <a:r>
              <a:rPr dirty="0" sz="2800" spc="-18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0.</a:t>
            </a:r>
            <a:r>
              <a:rPr dirty="0" sz="2800" spc="-10">
                <a:latin typeface="Arial"/>
                <a:cs typeface="Arial"/>
              </a:rPr>
              <a:t>3</a:t>
            </a:r>
            <a:r>
              <a:rPr dirty="0" sz="2800" spc="-10">
                <a:latin typeface="Arial"/>
                <a:cs typeface="Arial"/>
              </a:rPr>
              <a:t>-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.0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ec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nd</a:t>
            </a:r>
            <a:r>
              <a:rPr dirty="0" sz="2800" spc="-15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5916" y="1766454"/>
            <a:ext cx="4821382" cy="481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51776" y="833234"/>
            <a:ext cx="4732020" cy="342265"/>
          </a:xfrm>
          <a:prstGeom prst="rect">
            <a:avLst/>
          </a:prstGeom>
          <a:solidFill>
            <a:srgbClr val="999999"/>
          </a:solidFill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ct val="100000"/>
              </a:lnSpc>
            </a:pPr>
            <a:r>
              <a:rPr dirty="0" sz="1850" spc="85">
                <a:solidFill>
                  <a:srgbClr val="F2F2F2"/>
                </a:solidFill>
                <a:latin typeface="Arial"/>
                <a:cs typeface="Arial"/>
              </a:rPr>
              <a:t>G</a:t>
            </a:r>
            <a:r>
              <a:rPr dirty="0" sz="1850" spc="5">
                <a:solidFill>
                  <a:srgbClr val="F2F2F2"/>
                </a:solidFill>
                <a:latin typeface="Arial"/>
                <a:cs typeface="Arial"/>
              </a:rPr>
              <a:t>l</a:t>
            </a:r>
            <a:r>
              <a:rPr dirty="0" sz="1850" spc="75">
                <a:solidFill>
                  <a:srgbClr val="F2F2F2"/>
                </a:solidFill>
                <a:latin typeface="Arial"/>
                <a:cs typeface="Arial"/>
              </a:rPr>
              <a:t>obal</a:t>
            </a:r>
            <a:r>
              <a:rPr dirty="0" sz="1850" spc="2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dirty="0" sz="1850" spc="60">
                <a:solidFill>
                  <a:srgbClr val="F2F2F2"/>
                </a:solidFill>
                <a:latin typeface="Arial"/>
                <a:cs typeface="Arial"/>
              </a:rPr>
              <a:t>Greenhouse</a:t>
            </a:r>
            <a:r>
              <a:rPr dirty="0" sz="1850" spc="18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dirty="0" sz="1850" spc="-35">
                <a:solidFill>
                  <a:srgbClr val="F2F2F2"/>
                </a:solidFill>
                <a:latin typeface="Arial"/>
                <a:cs typeface="Arial"/>
              </a:rPr>
              <a:t>Gas</a:t>
            </a:r>
            <a:r>
              <a:rPr dirty="0" sz="1850" spc="5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dirty="0" sz="1850" spc="65">
                <a:solidFill>
                  <a:srgbClr val="F2F2F2"/>
                </a:solidFill>
                <a:latin typeface="Arial"/>
                <a:cs typeface="Arial"/>
              </a:rPr>
              <a:t>Em</a:t>
            </a:r>
            <a:r>
              <a:rPr dirty="0" sz="1850" spc="-85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dirty="0" sz="1850">
                <a:solidFill>
                  <a:srgbClr val="F2F2F2"/>
                </a:solidFill>
                <a:latin typeface="Arial"/>
                <a:cs typeface="Arial"/>
              </a:rPr>
              <a:t>ss</a:t>
            </a:r>
            <a:r>
              <a:rPr dirty="0" sz="1850" spc="-5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dirty="0" sz="1850" spc="140">
                <a:solidFill>
                  <a:srgbClr val="F2F2F2"/>
                </a:solidFill>
                <a:latin typeface="Arial"/>
                <a:cs typeface="Arial"/>
              </a:rPr>
              <a:t>o</a:t>
            </a:r>
            <a:r>
              <a:rPr dirty="0" sz="1850" spc="85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dirty="0" sz="1850" spc="-75">
                <a:solidFill>
                  <a:srgbClr val="F2F2F2"/>
                </a:solidFill>
                <a:latin typeface="Arial"/>
                <a:cs typeface="Arial"/>
              </a:rPr>
              <a:t>s</a:t>
            </a:r>
            <a:r>
              <a:rPr dirty="0" sz="1850" spc="7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dirty="0" sz="2000" spc="30">
                <a:solidFill>
                  <a:srgbClr val="F2F2F2"/>
                </a:solidFill>
                <a:latin typeface="Times New Roman"/>
                <a:cs typeface="Times New Roman"/>
              </a:rPr>
              <a:t>by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1850" spc="-25">
                <a:solidFill>
                  <a:srgbClr val="F2F2F2"/>
                </a:solidFill>
                <a:latin typeface="Arial"/>
                <a:cs typeface="Arial"/>
              </a:rPr>
              <a:t>Gas</a:t>
            </a:r>
            <a:endParaRPr sz="1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6296" y="1514284"/>
            <a:ext cx="115316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5">
                <a:solidFill>
                  <a:srgbClr val="676767"/>
                </a:solidFill>
                <a:latin typeface="Arial"/>
                <a:cs typeface="Arial"/>
              </a:rPr>
              <a:t>F-</a:t>
            </a:r>
            <a:r>
              <a:rPr dirty="0" sz="1600" spc="25">
                <a:solidFill>
                  <a:srgbClr val="676767"/>
                </a:solidFill>
                <a:latin typeface="Arial"/>
                <a:cs typeface="Arial"/>
              </a:rPr>
              <a:t>gases</a:t>
            </a:r>
            <a:r>
              <a:rPr dirty="0" sz="1600" spc="114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dirty="0" sz="1600" spc="20">
                <a:solidFill>
                  <a:srgbClr val="676767"/>
                </a:solidFill>
                <a:latin typeface="Arial"/>
                <a:cs typeface="Arial"/>
              </a:rPr>
              <a:t>2</a:t>
            </a:r>
            <a:r>
              <a:rPr dirty="0" sz="1600" spc="25">
                <a:solidFill>
                  <a:srgbClr val="676767"/>
                </a:solidFill>
                <a:latin typeface="Arial"/>
                <a:cs typeface="Arial"/>
              </a:rPr>
              <a:t>%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9617" y="2215340"/>
            <a:ext cx="3977639" cy="3981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39785" y="1290551"/>
            <a:ext cx="5257800" cy="0"/>
          </a:xfrm>
          <a:custGeom>
            <a:avLst/>
            <a:gdLst/>
            <a:ahLst/>
            <a:cxnLst/>
            <a:rect l="l" t="t" r="r" b="b"/>
            <a:pathLst>
              <a:path w="5257800" h="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37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30067" y="863061"/>
            <a:ext cx="527050" cy="325120"/>
          </a:xfrm>
          <a:custGeom>
            <a:avLst/>
            <a:gdLst/>
            <a:ahLst/>
            <a:cxnLst/>
            <a:rect l="l" t="t" r="r" b="b"/>
            <a:pathLst>
              <a:path w="527050" h="325119">
                <a:moveTo>
                  <a:pt x="0" y="0"/>
                </a:moveTo>
                <a:lnTo>
                  <a:pt x="526682" y="0"/>
                </a:lnTo>
                <a:lnTo>
                  <a:pt x="526682" y="324836"/>
                </a:lnTo>
                <a:lnTo>
                  <a:pt x="0" y="32483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07264" y="863061"/>
            <a:ext cx="425450" cy="325120"/>
          </a:xfrm>
          <a:custGeom>
            <a:avLst/>
            <a:gdLst/>
            <a:ahLst/>
            <a:cxnLst/>
            <a:rect l="l" t="t" r="r" b="b"/>
            <a:pathLst>
              <a:path w="425450" h="325119">
                <a:moveTo>
                  <a:pt x="0" y="0"/>
                </a:moveTo>
                <a:lnTo>
                  <a:pt x="425210" y="0"/>
                </a:lnTo>
                <a:lnTo>
                  <a:pt x="425210" y="324836"/>
                </a:lnTo>
                <a:lnTo>
                  <a:pt x="0" y="32483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65297" y="863061"/>
            <a:ext cx="1612900" cy="325120"/>
          </a:xfrm>
          <a:custGeom>
            <a:avLst/>
            <a:gdLst/>
            <a:ahLst/>
            <a:cxnLst/>
            <a:rect l="l" t="t" r="r" b="b"/>
            <a:pathLst>
              <a:path w="1612900" h="325119">
                <a:moveTo>
                  <a:pt x="0" y="0"/>
                </a:moveTo>
                <a:lnTo>
                  <a:pt x="1612336" y="0"/>
                </a:lnTo>
                <a:lnTo>
                  <a:pt x="1612336" y="324836"/>
                </a:lnTo>
                <a:lnTo>
                  <a:pt x="0" y="32483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31945" y="863061"/>
            <a:ext cx="2169795" cy="325120"/>
          </a:xfrm>
          <a:custGeom>
            <a:avLst/>
            <a:gdLst/>
            <a:ahLst/>
            <a:cxnLst/>
            <a:rect l="l" t="t" r="r" b="b"/>
            <a:pathLst>
              <a:path w="2169795" h="325119">
                <a:moveTo>
                  <a:pt x="0" y="0"/>
                </a:moveTo>
                <a:lnTo>
                  <a:pt x="2169342" y="0"/>
                </a:lnTo>
                <a:lnTo>
                  <a:pt x="2169342" y="324836"/>
                </a:lnTo>
                <a:lnTo>
                  <a:pt x="0" y="32483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622434" y="907037"/>
            <a:ext cx="4898390" cy="2026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55">
                <a:solidFill>
                  <a:srgbClr val="F6F6F6"/>
                </a:solidFill>
                <a:latin typeface="Times New Roman"/>
                <a:cs typeface="Times New Roman"/>
              </a:rPr>
              <a:t>2</a:t>
            </a:r>
            <a:r>
              <a:rPr dirty="0" sz="1900" spc="135">
                <a:solidFill>
                  <a:srgbClr val="F6F6F6"/>
                </a:solidFill>
                <a:latin typeface="Times New Roman"/>
                <a:cs typeface="Times New Roman"/>
              </a:rPr>
              <a:t>0</a:t>
            </a:r>
            <a:r>
              <a:rPr dirty="0" sz="1900" spc="-40">
                <a:solidFill>
                  <a:srgbClr val="F6F6F6"/>
                </a:solidFill>
                <a:latin typeface="Times New Roman"/>
                <a:cs typeface="Times New Roman"/>
              </a:rPr>
              <a:t>1</a:t>
            </a:r>
            <a:r>
              <a:rPr dirty="0" sz="1900" spc="-70">
                <a:solidFill>
                  <a:srgbClr val="F6F6F6"/>
                </a:solidFill>
                <a:latin typeface="Times New Roman"/>
                <a:cs typeface="Times New Roman"/>
              </a:rPr>
              <a:t>5</a:t>
            </a:r>
            <a:r>
              <a:rPr dirty="0" sz="1900" spc="-535">
                <a:solidFill>
                  <a:srgbClr val="9E9E9E"/>
                </a:solidFill>
                <a:latin typeface="Times New Roman"/>
                <a:cs typeface="Times New Roman"/>
              </a:rPr>
              <a:t>_</a:t>
            </a:r>
            <a:r>
              <a:rPr dirty="0" sz="1900" spc="-280">
                <a:solidFill>
                  <a:srgbClr val="9E9E9E"/>
                </a:solidFill>
                <a:latin typeface="Times New Roman"/>
                <a:cs typeface="Times New Roman"/>
              </a:rPr>
              <a:t>,</a:t>
            </a:r>
            <a:r>
              <a:rPr dirty="0" sz="1900" spc="-140">
                <a:solidFill>
                  <a:srgbClr val="F6F6F6"/>
                </a:solidFill>
                <a:latin typeface="Times New Roman"/>
                <a:cs typeface="Times New Roman"/>
              </a:rPr>
              <a:t>U</a:t>
            </a:r>
            <a:r>
              <a:rPr dirty="0" sz="1900" spc="20">
                <a:solidFill>
                  <a:srgbClr val="F6F6F6"/>
                </a:solidFill>
                <a:latin typeface="Times New Roman"/>
                <a:cs typeface="Times New Roman"/>
              </a:rPr>
              <a:t>.</a:t>
            </a:r>
            <a:r>
              <a:rPr dirty="0" sz="1900" spc="-80">
                <a:solidFill>
                  <a:srgbClr val="F6F6F6"/>
                </a:solidFill>
                <a:latin typeface="Times New Roman"/>
                <a:cs typeface="Times New Roman"/>
              </a:rPr>
              <a:t>S</a:t>
            </a:r>
            <a:r>
              <a:rPr dirty="0" sz="1900" spc="15">
                <a:solidFill>
                  <a:srgbClr val="F6F6F6"/>
                </a:solidFill>
                <a:latin typeface="Times New Roman"/>
                <a:cs typeface="Times New Roman"/>
              </a:rPr>
              <a:t>.</a:t>
            </a:r>
            <a:r>
              <a:rPr dirty="0" sz="1900" spc="-500">
                <a:solidFill>
                  <a:srgbClr val="9E9E9E"/>
                </a:solidFill>
                <a:latin typeface="Times New Roman"/>
                <a:cs typeface="Times New Roman"/>
              </a:rPr>
              <a:t>_</a:t>
            </a:r>
            <a:r>
              <a:rPr dirty="0" sz="1900" spc="-35">
                <a:solidFill>
                  <a:srgbClr val="F6F6F6"/>
                </a:solidFill>
                <a:latin typeface="Times New Roman"/>
                <a:cs typeface="Times New Roman"/>
              </a:rPr>
              <a:t>Ca</a:t>
            </a:r>
            <a:r>
              <a:rPr dirty="0" sz="1900" spc="75">
                <a:solidFill>
                  <a:srgbClr val="F6F6F6"/>
                </a:solidFill>
                <a:latin typeface="Times New Roman"/>
                <a:cs typeface="Times New Roman"/>
              </a:rPr>
              <a:t>r</a:t>
            </a:r>
            <a:r>
              <a:rPr dirty="0" sz="1900" spc="45">
                <a:solidFill>
                  <a:srgbClr val="F6F6F6"/>
                </a:solidFill>
                <a:latin typeface="Times New Roman"/>
                <a:cs typeface="Times New Roman"/>
              </a:rPr>
              <a:t>bon</a:t>
            </a:r>
            <a:r>
              <a:rPr dirty="0" sz="1900" spc="195">
                <a:solidFill>
                  <a:srgbClr val="F6F6F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F6F6F6"/>
                </a:solidFill>
                <a:latin typeface="Times New Roman"/>
                <a:cs typeface="Times New Roman"/>
              </a:rPr>
              <a:t>Dioxid</a:t>
            </a:r>
            <a:r>
              <a:rPr dirty="0" sz="1900" spc="140">
                <a:solidFill>
                  <a:srgbClr val="F6F6F6"/>
                </a:solidFill>
                <a:latin typeface="Times New Roman"/>
                <a:cs typeface="Times New Roman"/>
              </a:rPr>
              <a:t>e</a:t>
            </a:r>
            <a:r>
              <a:rPr dirty="0" sz="1900" spc="-530">
                <a:solidFill>
                  <a:srgbClr val="9E9E9E"/>
                </a:solidFill>
                <a:latin typeface="Times New Roman"/>
                <a:cs typeface="Times New Roman"/>
              </a:rPr>
              <a:t>_</a:t>
            </a:r>
            <a:r>
              <a:rPr dirty="0" sz="1900" spc="-195">
                <a:solidFill>
                  <a:srgbClr val="F6F6F6"/>
                </a:solidFill>
                <a:latin typeface="Times New Roman"/>
                <a:cs typeface="Times New Roman"/>
              </a:rPr>
              <a:t>E</a:t>
            </a:r>
            <a:r>
              <a:rPr dirty="0" sz="1900" spc="25">
                <a:solidFill>
                  <a:srgbClr val="F6F6F6"/>
                </a:solidFill>
                <a:latin typeface="Times New Roman"/>
                <a:cs typeface="Times New Roman"/>
              </a:rPr>
              <a:t>mission</a:t>
            </a:r>
            <a:r>
              <a:rPr dirty="0" sz="1900" spc="135">
                <a:solidFill>
                  <a:srgbClr val="F6F6F6"/>
                </a:solidFill>
                <a:latin typeface="Times New Roman"/>
                <a:cs typeface="Times New Roman"/>
              </a:rPr>
              <a:t>s</a:t>
            </a:r>
            <a:r>
              <a:rPr dirty="0" sz="1900" spc="240">
                <a:solidFill>
                  <a:srgbClr val="F6F6F6"/>
                </a:solidFill>
                <a:latin typeface="Times New Roman"/>
                <a:cs typeface="Times New Roman"/>
              </a:rPr>
              <a:t>,</a:t>
            </a:r>
            <a:r>
              <a:rPr dirty="0" sz="1900" spc="-215">
                <a:solidFill>
                  <a:srgbClr val="F6F6F6"/>
                </a:solidFill>
                <a:latin typeface="Times New Roman"/>
                <a:cs typeface="Times New Roman"/>
              </a:rPr>
              <a:t> </a:t>
            </a:r>
            <a:r>
              <a:rPr dirty="0" sz="1900" spc="-365">
                <a:solidFill>
                  <a:srgbClr val="F6F6F6"/>
                </a:solidFill>
                <a:latin typeface="Times New Roman"/>
                <a:cs typeface="Times New Roman"/>
              </a:rPr>
              <a:t>BY.</a:t>
            </a:r>
            <a:r>
              <a:rPr dirty="0" sz="1900" spc="-75">
                <a:solidFill>
                  <a:srgbClr val="F6F6F6"/>
                </a:solidFill>
                <a:latin typeface="Times New Roman"/>
                <a:cs typeface="Times New Roman"/>
              </a:rPr>
              <a:t> </a:t>
            </a:r>
            <a:r>
              <a:rPr dirty="0" sz="1900" spc="30">
                <a:solidFill>
                  <a:srgbClr val="F6F6F6"/>
                </a:solidFill>
                <a:latin typeface="Times New Roman"/>
                <a:cs typeface="Times New Roman"/>
              </a:rPr>
              <a:t>So</a:t>
            </a:r>
            <a:r>
              <a:rPr dirty="0" sz="1900" spc="85">
                <a:solidFill>
                  <a:srgbClr val="F6F6F6"/>
                </a:solidFill>
                <a:latin typeface="Times New Roman"/>
                <a:cs typeface="Times New Roman"/>
              </a:rPr>
              <a:t>u</a:t>
            </a:r>
            <a:r>
              <a:rPr dirty="0" sz="1900">
                <a:solidFill>
                  <a:srgbClr val="F6F6F6"/>
                </a:solidFill>
                <a:latin typeface="Times New Roman"/>
                <a:cs typeface="Times New Roman"/>
              </a:rPr>
              <a:t>r</a:t>
            </a:r>
            <a:r>
              <a:rPr dirty="0" sz="1900" spc="-20">
                <a:solidFill>
                  <a:srgbClr val="F6F6F6"/>
                </a:solidFill>
                <a:latin typeface="Times New Roman"/>
                <a:cs typeface="Times New Roman"/>
              </a:rPr>
              <a:t>c</a:t>
            </a:r>
            <a:r>
              <a:rPr dirty="0" sz="1900" spc="210">
                <a:solidFill>
                  <a:srgbClr val="F6F6F6"/>
                </a:solidFill>
                <a:latin typeface="Times New Roman"/>
                <a:cs typeface="Times New Roman"/>
              </a:rPr>
              <a:t>e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1429385" marR="2124710">
              <a:lnSpc>
                <a:spcPct val="111200"/>
              </a:lnSpc>
            </a:pPr>
            <a:r>
              <a:rPr dirty="0" sz="1350" spc="45">
                <a:solidFill>
                  <a:srgbClr val="5E5E5E"/>
                </a:solidFill>
                <a:latin typeface="Times New Roman"/>
                <a:cs typeface="Times New Roman"/>
              </a:rPr>
              <a:t>O</a:t>
            </a:r>
            <a:r>
              <a:rPr dirty="0" sz="1350" spc="120">
                <a:solidFill>
                  <a:srgbClr val="5E5E5E"/>
                </a:solidFill>
                <a:latin typeface="Times New Roman"/>
                <a:cs typeface="Times New Roman"/>
              </a:rPr>
              <a:t>t</a:t>
            </a:r>
            <a:r>
              <a:rPr dirty="0" sz="1350" spc="50">
                <a:solidFill>
                  <a:srgbClr val="5E5E5E"/>
                </a:solidFill>
                <a:latin typeface="Times New Roman"/>
                <a:cs typeface="Times New Roman"/>
              </a:rPr>
              <a:t>her</a:t>
            </a:r>
            <a:r>
              <a:rPr dirty="0" sz="1350" spc="90">
                <a:solidFill>
                  <a:srgbClr val="5E5E5E"/>
                </a:solidFill>
                <a:latin typeface="Times New Roman"/>
                <a:cs typeface="Times New Roman"/>
              </a:rPr>
              <a:t> </a:t>
            </a:r>
            <a:r>
              <a:rPr dirty="0" sz="1350" spc="0">
                <a:solidFill>
                  <a:srgbClr val="5E5E5E"/>
                </a:solidFill>
                <a:latin typeface="Times New Roman"/>
                <a:cs typeface="Times New Roman"/>
              </a:rPr>
              <a:t>(</a:t>
            </a:r>
            <a:r>
              <a:rPr dirty="0" sz="1350" spc="10">
                <a:solidFill>
                  <a:srgbClr val="5E5E5E"/>
                </a:solidFill>
                <a:latin typeface="Times New Roman"/>
                <a:cs typeface="Times New Roman"/>
              </a:rPr>
              <a:t>Non-Fo</a:t>
            </a:r>
            <a:r>
              <a:rPr dirty="0" sz="1350" spc="95">
                <a:solidFill>
                  <a:srgbClr val="5E5E5E"/>
                </a:solidFill>
                <a:latin typeface="Times New Roman"/>
                <a:cs typeface="Times New Roman"/>
              </a:rPr>
              <a:t>s</a:t>
            </a:r>
            <a:r>
              <a:rPr dirty="0" sz="1350">
                <a:solidFill>
                  <a:srgbClr val="5E5E5E"/>
                </a:solidFill>
                <a:latin typeface="Times New Roman"/>
                <a:cs typeface="Times New Roman"/>
              </a:rPr>
              <a:t>sil</a:t>
            </a:r>
            <a:r>
              <a:rPr dirty="0" sz="1350">
                <a:solidFill>
                  <a:srgbClr val="5E5E5E"/>
                </a:solidFill>
                <a:latin typeface="Times New Roman"/>
                <a:cs typeface="Times New Roman"/>
              </a:rPr>
              <a:t> </a:t>
            </a:r>
            <a:r>
              <a:rPr dirty="0" sz="1350" spc="-10">
                <a:solidFill>
                  <a:srgbClr val="5E5E5E"/>
                </a:solidFill>
                <a:latin typeface="Times New Roman"/>
                <a:cs typeface="Times New Roman"/>
              </a:rPr>
              <a:t>Fuel</a:t>
            </a:r>
            <a:r>
              <a:rPr dirty="0" sz="1350" spc="45">
                <a:solidFill>
                  <a:srgbClr val="5E5E5E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5E5E5E"/>
                </a:solidFill>
                <a:latin typeface="Times New Roman"/>
                <a:cs typeface="Times New Roman"/>
              </a:rPr>
              <a:t>Co</a:t>
            </a:r>
            <a:r>
              <a:rPr dirty="0" sz="1350" spc="130">
                <a:solidFill>
                  <a:srgbClr val="5E5E5E"/>
                </a:solidFill>
                <a:latin typeface="Times New Roman"/>
                <a:cs typeface="Times New Roman"/>
              </a:rPr>
              <a:t>m</a:t>
            </a:r>
            <a:r>
              <a:rPr dirty="0" sz="1350" spc="50">
                <a:solidFill>
                  <a:srgbClr val="5E5E5E"/>
                </a:solidFill>
                <a:latin typeface="Times New Roman"/>
                <a:cs typeface="Times New Roman"/>
              </a:rPr>
              <a:t>bustion</a:t>
            </a:r>
            <a:r>
              <a:rPr dirty="0" sz="1350" spc="45">
                <a:solidFill>
                  <a:srgbClr val="5E5E5E"/>
                </a:solidFill>
                <a:latin typeface="Times New Roman"/>
                <a:cs typeface="Times New Roman"/>
              </a:rPr>
              <a:t>)</a:t>
            </a:r>
            <a:r>
              <a:rPr dirty="0" sz="1350" spc="30">
                <a:solidFill>
                  <a:srgbClr val="5E5E5E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5E5E5E"/>
                </a:solidFill>
                <a:latin typeface="Arial"/>
                <a:cs typeface="Arial"/>
              </a:rPr>
              <a:t>7%</a:t>
            </a:r>
            <a:endParaRPr sz="1250">
              <a:latin typeface="Arial"/>
              <a:cs typeface="Arial"/>
            </a:endParaRPr>
          </a:p>
          <a:p>
            <a:pPr algn="ctr" marR="3466465">
              <a:lnSpc>
                <a:spcPct val="100000"/>
              </a:lnSpc>
              <a:spcBef>
                <a:spcPts val="430"/>
              </a:spcBef>
            </a:pPr>
            <a:r>
              <a:rPr dirty="0" sz="1350" spc="30">
                <a:solidFill>
                  <a:srgbClr val="5E5E5E"/>
                </a:solidFill>
                <a:latin typeface="Times New Roman"/>
                <a:cs typeface="Times New Roman"/>
              </a:rPr>
              <a:t>Residential</a:t>
            </a:r>
            <a:r>
              <a:rPr dirty="0" sz="1350" spc="140">
                <a:solidFill>
                  <a:srgbClr val="5E5E5E"/>
                </a:solidFill>
                <a:latin typeface="Times New Roman"/>
                <a:cs typeface="Times New Roman"/>
              </a:rPr>
              <a:t> </a:t>
            </a:r>
            <a:r>
              <a:rPr dirty="0" sz="1300" spc="155">
                <a:solidFill>
                  <a:srgbClr val="5E5E5E"/>
                </a:solidFill>
                <a:latin typeface="Arial"/>
                <a:cs typeface="Arial"/>
              </a:rPr>
              <a:t>&amp;</a:t>
            </a:r>
            <a:endParaRPr sz="1300">
              <a:latin typeface="Arial"/>
              <a:cs typeface="Arial"/>
            </a:endParaRPr>
          </a:p>
          <a:p>
            <a:pPr algn="ctr" marR="3486150">
              <a:lnSpc>
                <a:spcPct val="100000"/>
              </a:lnSpc>
              <a:spcBef>
                <a:spcPts val="145"/>
              </a:spcBef>
            </a:pPr>
            <a:r>
              <a:rPr dirty="0" sz="1350" spc="25">
                <a:solidFill>
                  <a:srgbClr val="5E5E5E"/>
                </a:solidFill>
                <a:latin typeface="Times New Roman"/>
                <a:cs typeface="Times New Roman"/>
              </a:rPr>
              <a:t>Commercial</a:t>
            </a:r>
            <a:endParaRPr sz="1350">
              <a:latin typeface="Times New Roman"/>
              <a:cs typeface="Times New Roman"/>
            </a:endParaRPr>
          </a:p>
          <a:p>
            <a:pPr algn="ctr" marR="3459479">
              <a:lnSpc>
                <a:spcPct val="100000"/>
              </a:lnSpc>
              <a:spcBef>
                <a:spcPts val="165"/>
              </a:spcBef>
            </a:pPr>
            <a:r>
              <a:rPr dirty="0" sz="130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dirty="0" sz="1300" spc="50">
                <a:solidFill>
                  <a:srgbClr val="5E5E5E"/>
                </a:solidFill>
                <a:latin typeface="Times New Roman"/>
                <a:cs typeface="Times New Roman"/>
              </a:rPr>
              <a:t>0%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34903" y="6347735"/>
            <a:ext cx="4097020" cy="377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">
              <a:lnSpc>
                <a:spcPct val="109100"/>
              </a:lnSpc>
            </a:pPr>
            <a:r>
              <a:rPr dirty="0" sz="1200" spc="-114">
                <a:solidFill>
                  <a:srgbClr val="4D4D4D"/>
                </a:solidFill>
                <a:latin typeface="Arial"/>
                <a:cs typeface="Arial"/>
              </a:rPr>
              <a:t>U</a:t>
            </a:r>
            <a:r>
              <a:rPr dirty="0" sz="1200" spc="-45">
                <a:solidFill>
                  <a:srgbClr val="4D4D4D"/>
                </a:solidFill>
                <a:latin typeface="Arial"/>
                <a:cs typeface="Arial"/>
              </a:rPr>
              <a:t>.</a:t>
            </a:r>
            <a:r>
              <a:rPr dirty="0" sz="1200" spc="-190">
                <a:solidFill>
                  <a:srgbClr val="4D4D4D"/>
                </a:solidFill>
                <a:latin typeface="Arial"/>
                <a:cs typeface="Arial"/>
              </a:rPr>
              <a:t>S</a:t>
            </a:r>
            <a:r>
              <a:rPr dirty="0" sz="1200" spc="110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00" spc="-16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00" spc="-114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200" spc="-225">
                <a:solidFill>
                  <a:srgbClr val="383838"/>
                </a:solidFill>
                <a:latin typeface="Arial"/>
                <a:cs typeface="Arial"/>
              </a:rPr>
              <a:t>n</a:t>
            </a:r>
            <a:r>
              <a:rPr dirty="0" sz="1200" spc="-5">
                <a:solidFill>
                  <a:srgbClr val="383838"/>
                </a:solidFill>
                <a:latin typeface="Arial"/>
                <a:cs typeface="Arial"/>
              </a:rPr>
              <a:t>v</a:t>
            </a:r>
            <a:r>
              <a:rPr dirty="0" sz="120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dirty="0" sz="1200" spc="20">
                <a:solidFill>
                  <a:srgbClr val="5E5E5E"/>
                </a:solidFill>
                <a:latin typeface="Arial"/>
                <a:cs typeface="Arial"/>
              </a:rPr>
              <a:t>r</a:t>
            </a:r>
            <a:r>
              <a:rPr dirty="0" sz="1200" spc="20">
                <a:solidFill>
                  <a:srgbClr val="5E5E5E"/>
                </a:solidFill>
                <a:latin typeface="Arial"/>
                <a:cs typeface="Arial"/>
              </a:rPr>
              <a:t>o</a:t>
            </a:r>
            <a:r>
              <a:rPr dirty="0" sz="1200" spc="-20">
                <a:solidFill>
                  <a:srgbClr val="383838"/>
                </a:solidFill>
                <a:latin typeface="Arial"/>
                <a:cs typeface="Arial"/>
              </a:rPr>
              <a:t>n</a:t>
            </a:r>
            <a:r>
              <a:rPr dirty="0" sz="1200" spc="-20">
                <a:solidFill>
                  <a:srgbClr val="5E5E5E"/>
                </a:solidFill>
                <a:latin typeface="Arial"/>
                <a:cs typeface="Arial"/>
              </a:rPr>
              <a:t>m</a:t>
            </a:r>
            <a:r>
              <a:rPr dirty="0" sz="1200" spc="-15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200" spc="-50">
                <a:solidFill>
                  <a:srgbClr val="5E5E5E"/>
                </a:solidFill>
                <a:latin typeface="Arial"/>
                <a:cs typeface="Arial"/>
              </a:rPr>
              <a:t>n</a:t>
            </a:r>
            <a:r>
              <a:rPr dirty="0" sz="1200" spc="85">
                <a:solidFill>
                  <a:srgbClr val="5E5E5E"/>
                </a:solidFill>
                <a:latin typeface="Arial"/>
                <a:cs typeface="Arial"/>
              </a:rPr>
              <a:t>t</a:t>
            </a:r>
            <a:r>
              <a:rPr dirty="0" sz="1200" spc="-50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dirty="0" sz="1200" spc="280">
                <a:solidFill>
                  <a:srgbClr val="5E5E5E"/>
                </a:solidFill>
                <a:latin typeface="Arial"/>
                <a:cs typeface="Arial"/>
              </a:rPr>
              <a:t>l</a:t>
            </a:r>
            <a:r>
              <a:rPr dirty="0" sz="1200" spc="-15">
                <a:solidFill>
                  <a:srgbClr val="5E5E5E"/>
                </a:solidFill>
                <a:latin typeface="Arial"/>
                <a:cs typeface="Arial"/>
              </a:rPr>
              <a:t>Pro</a:t>
            </a:r>
            <a:r>
              <a:rPr dirty="0" sz="1200" spc="-30">
                <a:solidFill>
                  <a:srgbClr val="5E5E5E"/>
                </a:solidFill>
                <a:latin typeface="Arial"/>
                <a:cs typeface="Arial"/>
              </a:rPr>
              <a:t>t</a:t>
            </a:r>
            <a:r>
              <a:rPr dirty="0" sz="1200" spc="10">
                <a:solidFill>
                  <a:srgbClr val="383838"/>
                </a:solidFill>
                <a:latin typeface="Arial"/>
                <a:cs typeface="Arial"/>
              </a:rPr>
              <a:t>ect</a:t>
            </a:r>
            <a:r>
              <a:rPr dirty="0" sz="1200" spc="-55">
                <a:solidFill>
                  <a:srgbClr val="383838"/>
                </a:solidFill>
                <a:latin typeface="Arial"/>
                <a:cs typeface="Arial"/>
              </a:rPr>
              <a:t>i</a:t>
            </a:r>
            <a:r>
              <a:rPr dirty="0" sz="1200" spc="5">
                <a:solidFill>
                  <a:srgbClr val="383838"/>
                </a:solidFill>
                <a:latin typeface="Arial"/>
                <a:cs typeface="Arial"/>
              </a:rPr>
              <a:t>on</a:t>
            </a:r>
            <a:r>
              <a:rPr dirty="0" sz="1200" spc="-114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dirty="0" sz="1200" spc="-95">
                <a:solidFill>
                  <a:srgbClr val="383838"/>
                </a:solidFill>
                <a:latin typeface="Arial"/>
                <a:cs typeface="Arial"/>
              </a:rPr>
              <a:t>g</a:t>
            </a:r>
            <a:r>
              <a:rPr dirty="0" sz="1200" spc="15">
                <a:solidFill>
                  <a:srgbClr val="383838"/>
                </a:solidFill>
                <a:latin typeface="Arial"/>
                <a:cs typeface="Arial"/>
              </a:rPr>
              <a:t>e</a:t>
            </a:r>
            <a:r>
              <a:rPr dirty="0" sz="1200" spc="-35">
                <a:solidFill>
                  <a:srgbClr val="5E5E5E"/>
                </a:solidFill>
                <a:latin typeface="Arial"/>
                <a:cs typeface="Arial"/>
              </a:rPr>
              <a:t>n</a:t>
            </a:r>
            <a:r>
              <a:rPr dirty="0" sz="1200" spc="-125">
                <a:solidFill>
                  <a:srgbClr val="5E5E5E"/>
                </a:solidFill>
                <a:latin typeface="Arial"/>
                <a:cs typeface="Arial"/>
              </a:rPr>
              <a:t>c</a:t>
            </a:r>
            <a:r>
              <a:rPr dirty="0" sz="1200" spc="40">
                <a:solidFill>
                  <a:srgbClr val="383838"/>
                </a:solidFill>
                <a:latin typeface="Arial"/>
                <a:cs typeface="Arial"/>
              </a:rPr>
              <a:t>y</a:t>
            </a:r>
            <a:r>
              <a:rPr dirty="0" sz="1200" spc="-3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20">
                <a:solidFill>
                  <a:srgbClr val="383838"/>
                </a:solidFill>
                <a:latin typeface="Arial"/>
                <a:cs typeface="Arial"/>
              </a:rPr>
              <a:t>(20</a:t>
            </a:r>
            <a:r>
              <a:rPr dirty="0" sz="1200" spc="-215">
                <a:solidFill>
                  <a:srgbClr val="383838"/>
                </a:solidFill>
                <a:latin typeface="Arial"/>
                <a:cs typeface="Arial"/>
              </a:rPr>
              <a:t>1</a:t>
            </a:r>
            <a:r>
              <a:rPr dirty="0" sz="1200" spc="-15">
                <a:solidFill>
                  <a:srgbClr val="383838"/>
                </a:solidFill>
                <a:latin typeface="Arial"/>
                <a:cs typeface="Arial"/>
              </a:rPr>
              <a:t>7)</a:t>
            </a:r>
            <a:r>
              <a:rPr dirty="0" sz="1200" spc="-10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1200" spc="-10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30" i="1">
                <a:solidFill>
                  <a:srgbClr val="383838"/>
                </a:solidFill>
                <a:latin typeface="Arial"/>
                <a:cs typeface="Arial"/>
              </a:rPr>
              <a:t>Inventory</a:t>
            </a:r>
            <a:r>
              <a:rPr dirty="0" sz="1200" spc="3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180" i="1">
                <a:solidFill>
                  <a:srgbClr val="383838"/>
                </a:solidFill>
                <a:latin typeface="Arial"/>
                <a:cs typeface="Arial"/>
              </a:rPr>
              <a:t>o</a:t>
            </a:r>
            <a:r>
              <a:rPr dirty="0" sz="1200" spc="180" i="1">
                <a:solidFill>
                  <a:srgbClr val="383838"/>
                </a:solidFill>
                <a:latin typeface="Arial"/>
                <a:cs typeface="Arial"/>
              </a:rPr>
              <a:t>f</a:t>
            </a:r>
            <a:r>
              <a:rPr dirty="0" sz="1200" spc="-3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80" i="1">
                <a:solidFill>
                  <a:srgbClr val="383838"/>
                </a:solidFill>
                <a:latin typeface="Arial"/>
                <a:cs typeface="Arial"/>
              </a:rPr>
              <a:t>U.</a:t>
            </a:r>
            <a:r>
              <a:rPr dirty="0" sz="1200" spc="-229" i="1">
                <a:solidFill>
                  <a:srgbClr val="383838"/>
                </a:solidFill>
                <a:latin typeface="Arial"/>
                <a:cs typeface="Arial"/>
              </a:rPr>
              <a:t>S</a:t>
            </a:r>
            <a:r>
              <a:rPr dirty="0" sz="1200" spc="105" i="1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1200" spc="10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60" i="1">
                <a:solidFill>
                  <a:srgbClr val="383838"/>
                </a:solidFill>
                <a:latin typeface="Arial"/>
                <a:cs typeface="Arial"/>
              </a:rPr>
              <a:t>Greenhouse</a:t>
            </a:r>
            <a:r>
              <a:rPr dirty="0" sz="1200" spc="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30" i="1">
                <a:solidFill>
                  <a:srgbClr val="383838"/>
                </a:solidFill>
                <a:latin typeface="Arial"/>
                <a:cs typeface="Arial"/>
              </a:rPr>
              <a:t>G</a:t>
            </a:r>
            <a:r>
              <a:rPr dirty="0" sz="1200" spc="-180" i="1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dirty="0" sz="1200" spc="-80" i="1">
                <a:solidFill>
                  <a:srgbClr val="383838"/>
                </a:solidFill>
                <a:latin typeface="Arial"/>
                <a:cs typeface="Arial"/>
              </a:rPr>
              <a:t>s</a:t>
            </a:r>
            <a:r>
              <a:rPr dirty="0" sz="1200" spc="-7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70" i="1">
                <a:solidFill>
                  <a:srgbClr val="383838"/>
                </a:solidFill>
                <a:latin typeface="Arial"/>
                <a:cs typeface="Arial"/>
              </a:rPr>
              <a:t>Emissions</a:t>
            </a:r>
            <a:r>
              <a:rPr dirty="0" sz="1200" spc="1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15" i="1">
                <a:solidFill>
                  <a:srgbClr val="383838"/>
                </a:solidFill>
                <a:latin typeface="Arial"/>
                <a:cs typeface="Arial"/>
              </a:rPr>
              <a:t>and</a:t>
            </a:r>
            <a:r>
              <a:rPr dirty="0" sz="1200" spc="-140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-60" i="1">
                <a:solidFill>
                  <a:srgbClr val="383838"/>
                </a:solidFill>
                <a:latin typeface="Arial"/>
                <a:cs typeface="Arial"/>
              </a:rPr>
              <a:t>Sinks:</a:t>
            </a:r>
            <a:r>
              <a:rPr dirty="0" sz="1200" spc="-35" i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200" spc="25" i="1">
                <a:solidFill>
                  <a:srgbClr val="383838"/>
                </a:solidFill>
                <a:latin typeface="Arial"/>
                <a:cs typeface="Arial"/>
              </a:rPr>
              <a:t>19</a:t>
            </a:r>
            <a:r>
              <a:rPr dirty="0" sz="1200" spc="-160" i="1">
                <a:solidFill>
                  <a:srgbClr val="383838"/>
                </a:solidFill>
                <a:latin typeface="Arial"/>
                <a:cs typeface="Arial"/>
              </a:rPr>
              <a:t>9</a:t>
            </a:r>
            <a:r>
              <a:rPr dirty="0" sz="1200" spc="-10" i="1">
                <a:solidFill>
                  <a:srgbClr val="383838"/>
                </a:solidFill>
                <a:latin typeface="Arial"/>
                <a:cs typeface="Arial"/>
              </a:rPr>
              <a:t>0-2</a:t>
            </a:r>
            <a:r>
              <a:rPr dirty="0" sz="1200" spc="-65" i="1">
                <a:solidFill>
                  <a:srgbClr val="383838"/>
                </a:solidFill>
                <a:latin typeface="Arial"/>
                <a:cs typeface="Arial"/>
              </a:rPr>
              <a:t>0</a:t>
            </a:r>
            <a:r>
              <a:rPr dirty="0" sz="1200" spc="-50" i="1">
                <a:solidFill>
                  <a:srgbClr val="383838"/>
                </a:solidFill>
                <a:latin typeface="Arial"/>
                <a:cs typeface="Arial"/>
              </a:rPr>
              <a:t>1</a:t>
            </a:r>
            <a:r>
              <a:rPr dirty="0" sz="1200" spc="80" i="1">
                <a:solidFill>
                  <a:srgbClr val="383838"/>
                </a:solidFill>
                <a:latin typeface="Arial"/>
                <a:cs typeface="Arial"/>
              </a:rPr>
              <a:t>5.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6864" y="1965960"/>
            <a:ext cx="7186352" cy="3408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6829" y="1126374"/>
            <a:ext cx="8857210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5788" y="6156962"/>
            <a:ext cx="267335" cy="2940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95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G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)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65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4D4D4D"/>
                </a:solidFill>
                <a:latin typeface="Times New Roman"/>
                <a:cs typeface="Times New Roman"/>
              </a:rPr>
              <a:t>c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035"/>
              </a:lnSpc>
            </a:pPr>
            <a:r>
              <a:rPr dirty="0" sz="1050">
                <a:solidFill>
                  <a:srgbClr val="343434"/>
                </a:solidFill>
                <a:latin typeface="Arial"/>
                <a:cs typeface="Arial"/>
              </a:rPr>
              <a:t>ib</a:t>
            </a:r>
            <a:r>
              <a:rPr dirty="0" sz="10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2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4D4D4D"/>
                </a:solidFill>
                <a:latin typeface="Arial"/>
                <a:cs typeface="Arial"/>
              </a:rPr>
              <a:t>j.11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6659" y="6156824"/>
            <a:ext cx="107950" cy="2946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lb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650" spc="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m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7724" y="6182210"/>
            <a:ext cx="127000" cy="2692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343434"/>
                </a:solidFill>
                <a:latin typeface="Arial"/>
                <a:cs typeface="Arial"/>
              </a:rPr>
              <a:t>:::&gt;</a:t>
            </a:r>
            <a:r>
              <a:rPr dirty="0" sz="80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800" spc="-2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:J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946" y="6177595"/>
            <a:ext cx="146050" cy="2736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343434"/>
                </a:solidFill>
                <a:latin typeface="Arial"/>
                <a:cs typeface="Arial"/>
              </a:rPr>
              <a:t>::r </a:t>
            </a:r>
            <a:r>
              <a:rPr dirty="0" sz="9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343434"/>
                </a:solidFill>
                <a:latin typeface="Arial"/>
                <a:cs typeface="Arial"/>
              </a:rPr>
              <a:t>&lt;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7211" y="6089724"/>
            <a:ext cx="120650" cy="3613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343434"/>
                </a:solidFill>
                <a:latin typeface="Courier New"/>
                <a:cs typeface="Courier New"/>
              </a:rPr>
              <a:t>0</a:t>
            </a:r>
            <a:r>
              <a:rPr dirty="0" sz="750" spc="-110">
                <a:solidFill>
                  <a:srgbClr val="343434"/>
                </a:solidFill>
                <a:latin typeface="Courier New"/>
                <a:cs typeface="Courier New"/>
              </a:rPr>
              <a:t> </a:t>
            </a:r>
            <a:r>
              <a:rPr dirty="0" sz="750" spc="-200">
                <a:solidFill>
                  <a:srgbClr val="4D4D4D"/>
                </a:solidFill>
                <a:latin typeface="Courier New"/>
                <a:cs typeface="Courier New"/>
              </a:rPr>
              <a:t>-</a:t>
            </a:r>
            <a:r>
              <a:rPr dirty="0" sz="750">
                <a:solidFill>
                  <a:srgbClr val="808080"/>
                </a:solidFill>
                <a:latin typeface="Courier New"/>
                <a:cs typeface="Courier New"/>
              </a:rPr>
              <a:t>·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1720" y="6188216"/>
            <a:ext cx="234950" cy="2628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343434"/>
                </a:solidFill>
                <a:latin typeface="Arial"/>
                <a:cs typeface="Arial"/>
              </a:rPr>
              <a:t>f;;</a:t>
            </a:r>
            <a:r>
              <a:rPr dirty="0" sz="10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00" spc="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4D4D4D"/>
                </a:solidFill>
                <a:latin typeface="Times New Roman"/>
                <a:cs typeface="Times New Roman"/>
              </a:rPr>
              <a:t>a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4106" y="6182210"/>
            <a:ext cx="107950" cy="2692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lb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650" spc="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:J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2713" y="6170698"/>
            <a:ext cx="27178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70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G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)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65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4D4D4D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434"/>
              </a:lnSpc>
            </a:pPr>
            <a:r>
              <a:rPr dirty="0" sz="550">
                <a:solidFill>
                  <a:srgbClr val="343434"/>
                </a:solidFill>
                <a:latin typeface="Times New Roman"/>
                <a:cs typeface="Times New Roman"/>
              </a:rPr>
              <a:t>Q</a:t>
            </a:r>
            <a:r>
              <a:rPr dirty="0" sz="550">
                <a:solidFill>
                  <a:srgbClr val="343434"/>
                </a:solidFill>
                <a:latin typeface="Times New Roman"/>
                <a:cs typeface="Times New Roman"/>
              </a:rPr>
              <a:t>    </a:t>
            </a:r>
            <a:r>
              <a:rPr dirty="0" sz="550" spc="-6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450">
                <a:solidFill>
                  <a:srgbClr val="343434"/>
                </a:solidFill>
                <a:latin typeface="Times New Roman"/>
                <a:cs typeface="Times New Roman"/>
              </a:rPr>
              <a:t>fl</a:t>
            </a:r>
            <a:r>
              <a:rPr dirty="0" sz="450">
                <a:solidFill>
                  <a:srgbClr val="343434"/>
                </a:solidFill>
                <a:latin typeface="Times New Roman"/>
                <a:cs typeface="Times New Roman"/>
              </a:rPr>
              <a:t>)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ts val="625"/>
              </a:lnSpc>
            </a:pP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(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/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)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   </a:t>
            </a:r>
            <a:r>
              <a:rPr dirty="0" sz="600" spc="4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646464"/>
                </a:solidFill>
                <a:latin typeface="Times New Roman"/>
                <a:cs typeface="Times New Roman"/>
              </a:rPr>
              <a:t>:J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57520" y="6160510"/>
            <a:ext cx="107950" cy="2908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ni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50" spc="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4D4D4D"/>
                </a:solidFill>
                <a:latin typeface="Arial"/>
                <a:cs typeface="Arial"/>
              </a:rPr>
              <a:t>.....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03439" y="6152770"/>
            <a:ext cx="353695" cy="298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185">
                <a:solidFill>
                  <a:srgbClr val="343434"/>
                </a:solidFill>
                <a:latin typeface="Times New Roman"/>
                <a:cs typeface="Times New Roman"/>
              </a:rPr>
              <a:t>3</a:t>
            </a:r>
            <a:r>
              <a:rPr dirty="0" baseline="-28935" sz="3600">
                <a:solidFill>
                  <a:srgbClr val="808080"/>
                </a:solidFill>
                <a:latin typeface="Arial"/>
                <a:cs typeface="Arial"/>
              </a:rPr>
              <a:t>·</a:t>
            </a:r>
            <a:r>
              <a:rPr dirty="0" baseline="-28935" sz="3600" spc="-607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850" spc="-175">
                <a:solidFill>
                  <a:srgbClr val="4D4D4D"/>
                </a:solidFill>
                <a:latin typeface="Arial"/>
                <a:cs typeface="Arial"/>
              </a:rPr>
              <a:t>!</a:t>
            </a:r>
            <a:r>
              <a:rPr dirty="0" baseline="-28935" sz="3600" spc="-96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dirty="0" sz="850">
                <a:solidFill>
                  <a:srgbClr val="4D4D4D"/>
                </a:solidFill>
                <a:latin typeface="Arial"/>
                <a:cs typeface="Arial"/>
              </a:rPr>
              <a:t>!!..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8077" y="6177345"/>
            <a:ext cx="190500" cy="2736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85">
                <a:solidFill>
                  <a:srgbClr val="343434"/>
                </a:solidFill>
                <a:latin typeface="Arial"/>
                <a:cs typeface="Arial"/>
              </a:rPr>
              <a:t>a</a:t>
            </a:r>
            <a:r>
              <a:rPr dirty="0" sz="1300">
                <a:solidFill>
                  <a:srgbClr val="808080"/>
                </a:solidFill>
                <a:latin typeface="Arial"/>
                <a:cs typeface="Arial"/>
              </a:rPr>
              <a:t>·</a:t>
            </a:r>
            <a:r>
              <a:rPr dirty="0" sz="1300" spc="-10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4D4D4D"/>
                </a:solidFill>
                <a:latin typeface="Times New Roman"/>
                <a:cs typeface="Times New Roman"/>
              </a:rPr>
              <a:t>n&gt;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45061" y="6164375"/>
            <a:ext cx="234950" cy="2870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>
                <a:solidFill>
                  <a:srgbClr val="343434"/>
                </a:solidFill>
                <a:latin typeface="Arial"/>
                <a:cs typeface="Arial"/>
              </a:rPr>
              <a:t>ii:</a:t>
            </a:r>
            <a:r>
              <a:rPr dirty="0" sz="12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250" spc="-1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4D4D4D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3890" y="6157418"/>
            <a:ext cx="249554" cy="2940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260"/>
              </a:lnSpc>
            </a:pPr>
            <a:r>
              <a:rPr dirty="0" sz="1100">
                <a:solidFill>
                  <a:srgbClr val="343434"/>
                </a:solidFill>
                <a:latin typeface="Times New Roman"/>
                <a:cs typeface="Times New Roman"/>
              </a:rPr>
              <a:t>§</a:t>
            </a:r>
            <a:r>
              <a:rPr dirty="0" sz="110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1100" spc="-11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850" spc="-4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dirty="0" sz="850">
                <a:solidFill>
                  <a:srgbClr val="8E8E8E"/>
                </a:solidFill>
                <a:latin typeface="Arial"/>
                <a:cs typeface="Arial"/>
              </a:rPr>
              <a:t>'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20"/>
              </a:lnSpc>
            </a:pP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Q.</a:t>
            </a:r>
            <a:r>
              <a:rPr dirty="0" sz="6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50" spc="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:J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1295" y="6329446"/>
            <a:ext cx="146050" cy="1219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343434"/>
                </a:solidFill>
                <a:latin typeface="Arial"/>
                <a:cs typeface="Arial"/>
              </a:rPr>
              <a:t>':!&gt;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4920" y="6187420"/>
            <a:ext cx="127000" cy="263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343434"/>
                </a:solidFill>
                <a:latin typeface="Arial"/>
                <a:cs typeface="Arial"/>
              </a:rPr>
              <a:t>:::</a:t>
            </a:r>
            <a:r>
              <a:rPr dirty="0" sz="800" spc="-45">
                <a:solidFill>
                  <a:srgbClr val="343434"/>
                </a:solidFill>
                <a:latin typeface="Arial"/>
                <a:cs typeface="Arial"/>
              </a:rPr>
              <a:t>&gt;</a:t>
            </a:r>
            <a:r>
              <a:rPr dirty="0" sz="800">
                <a:solidFill>
                  <a:srgbClr val="808080"/>
                </a:solidFill>
                <a:latin typeface="Arial"/>
                <a:cs typeface="Arial"/>
              </a:rPr>
              <a:t>'</a:t>
            </a:r>
            <a:r>
              <a:rPr dirty="0" sz="80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450">
                <a:solidFill>
                  <a:srgbClr val="343434"/>
                </a:solidFill>
                <a:latin typeface="Times New Roman"/>
                <a:cs typeface="Times New Roman"/>
              </a:rPr>
              <a:t>fl</a:t>
            </a:r>
            <a:r>
              <a:rPr dirty="0" sz="450">
                <a:solidFill>
                  <a:srgbClr val="343434"/>
                </a:solidFill>
                <a:latin typeface="Times New Roman"/>
                <a:cs typeface="Times New Roman"/>
              </a:rPr>
              <a:t>)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4121" y="6182210"/>
            <a:ext cx="101600" cy="2692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,,....</a:t>
            </a:r>
            <a:r>
              <a:rPr dirty="0" sz="600">
                <a:solidFill>
                  <a:srgbClr val="343434"/>
                </a:solidFill>
                <a:latin typeface="Times New Roman"/>
                <a:cs typeface="Times New Roman"/>
              </a:rPr>
              <a:t>  </a:t>
            </a:r>
            <a:r>
              <a:rPr dirty="0" sz="600" spc="-15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4D4D4D"/>
                </a:solidFill>
                <a:latin typeface="Times New Roman"/>
                <a:cs typeface="Times New Roman"/>
              </a:rPr>
              <a:t>:J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06169" y="6172136"/>
            <a:ext cx="495300" cy="2787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6172" sz="1350" spc="-359">
                <a:solidFill>
                  <a:srgbClr val="343434"/>
                </a:solidFill>
                <a:latin typeface="Times New Roman"/>
                <a:cs typeface="Times New Roman"/>
              </a:rPr>
              <a:t>!</a:t>
            </a:r>
            <a:r>
              <a:rPr dirty="0" sz="85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sz="850" spc="-1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baseline="6172" sz="1350" spc="-179">
                <a:solidFill>
                  <a:srgbClr val="343434"/>
                </a:solidFill>
                <a:latin typeface="Times New Roman"/>
                <a:cs typeface="Times New Roman"/>
              </a:rPr>
              <a:t>'</a:t>
            </a:r>
            <a:r>
              <a:rPr dirty="0" sz="850" spc="-5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baseline="6172" sz="1350" spc="-472">
                <a:solidFill>
                  <a:srgbClr val="343434"/>
                </a:solidFill>
                <a:latin typeface="Times New Roman"/>
                <a:cs typeface="Times New Roman"/>
              </a:rPr>
              <a:t>?</a:t>
            </a:r>
            <a:r>
              <a:rPr dirty="0" sz="850">
                <a:solidFill>
                  <a:srgbClr val="343434"/>
                </a:solidFill>
                <a:latin typeface="Arial"/>
                <a:cs typeface="Arial"/>
              </a:rPr>
              <a:t>...</a:t>
            </a:r>
            <a:r>
              <a:rPr dirty="0" sz="850" spc="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3700">
                <a:solidFill>
                  <a:srgbClr val="343434"/>
                </a:solidFill>
                <a:latin typeface="Times New Roman"/>
                <a:cs typeface="Times New Roman"/>
              </a:rPr>
              <a:t>_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74147" y="6154249"/>
            <a:ext cx="88900" cy="2971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l.l</a:t>
            </a: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)</a:t>
            </a: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   </a:t>
            </a:r>
            <a:r>
              <a:rPr dirty="0" sz="5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"'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08098" y="6157617"/>
            <a:ext cx="114300" cy="2933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l.l</a:t>
            </a: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)</a:t>
            </a:r>
            <a:r>
              <a:rPr dirty="0" sz="500">
                <a:solidFill>
                  <a:srgbClr val="343434"/>
                </a:solidFill>
                <a:latin typeface="Arial"/>
                <a:cs typeface="Arial"/>
              </a:rPr>
              <a:t>   </a:t>
            </a:r>
            <a:r>
              <a:rPr dirty="0" sz="5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4D4D4D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8256" y="6164415"/>
            <a:ext cx="114300" cy="2870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343434"/>
                </a:solidFill>
                <a:latin typeface="Arial"/>
                <a:cs typeface="Arial"/>
              </a:rPr>
              <a:t>0</a:t>
            </a:r>
            <a:r>
              <a:rPr dirty="0" sz="7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700" spc="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343434"/>
                </a:solidFill>
                <a:latin typeface="Arial"/>
                <a:cs typeface="Arial"/>
              </a:rPr>
              <a:t>......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04792" y="6164731"/>
            <a:ext cx="327025" cy="2863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8528" sz="2775" spc="-832">
                <a:solidFill>
                  <a:srgbClr val="343434"/>
                </a:solidFill>
                <a:latin typeface="Arial"/>
                <a:cs typeface="Arial"/>
              </a:rPr>
              <a:t>"</a:t>
            </a:r>
            <a:r>
              <a:rPr dirty="0" baseline="-38720" sz="2475" spc="-937">
                <a:solidFill>
                  <a:srgbClr val="343434"/>
                </a:solidFill>
                <a:latin typeface="Arial"/>
                <a:cs typeface="Arial"/>
              </a:rPr>
              <a:t>s</a:t>
            </a:r>
            <a:r>
              <a:rPr dirty="0" sz="600">
                <a:solidFill>
                  <a:srgbClr val="4D4D4D"/>
                </a:solidFill>
                <a:latin typeface="Arial"/>
                <a:cs typeface="Arial"/>
              </a:rPr>
              <a:t>'</a:t>
            </a:r>
            <a:r>
              <a:rPr dirty="0" sz="600" spc="-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 baseline="-28528" sz="2775" spc="-254">
                <a:solidFill>
                  <a:srgbClr val="343434"/>
                </a:solidFill>
                <a:latin typeface="Arial"/>
                <a:cs typeface="Arial"/>
              </a:rPr>
              <a:t>'</a:t>
            </a:r>
            <a:r>
              <a:rPr dirty="0" baseline="-22946" sz="3450" spc="-2047">
                <a:solidFill>
                  <a:srgbClr val="343434"/>
                </a:solidFill>
                <a:latin typeface="Arial"/>
                <a:cs typeface="Arial"/>
              </a:rPr>
              <a:t>-</a:t>
            </a:r>
            <a:r>
              <a:rPr dirty="0" sz="600" spc="-150">
                <a:solidFill>
                  <a:srgbClr val="343434"/>
                </a:solidFill>
                <a:latin typeface="Arial"/>
                <a:cs typeface="Arial"/>
              </a:rPr>
              <a:t>-</a:t>
            </a:r>
            <a:r>
              <a:rPr dirty="0" baseline="-38720" sz="2475" spc="-15">
                <a:solidFill>
                  <a:srgbClr val="343434"/>
                </a:solidFill>
                <a:latin typeface="Arial"/>
                <a:cs typeface="Arial"/>
              </a:rPr>
              <a:t>:</a:t>
            </a:r>
            <a:r>
              <a:rPr dirty="0" sz="600" spc="-12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baseline="-38720" sz="2475" spc="-6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sz="600" spc="-9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baseline="-38720" sz="2475" spc="-104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sz="600" spc="-6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baseline="-38720" sz="2475" spc="-150">
                <a:solidFill>
                  <a:srgbClr val="343434"/>
                </a:solidFill>
                <a:latin typeface="Arial"/>
                <a:cs typeface="Arial"/>
              </a:rPr>
              <a:t>.</a:t>
            </a:r>
            <a:r>
              <a:rPr dirty="0" sz="600" spc="-130">
                <a:solidFill>
                  <a:srgbClr val="343434"/>
                </a:solidFill>
                <a:latin typeface="Arial"/>
                <a:cs typeface="Arial"/>
              </a:rPr>
              <a:t>J</a:t>
            </a:r>
            <a:r>
              <a:rPr dirty="0" baseline="-38720" sz="2475">
                <a:solidFill>
                  <a:srgbClr val="343434"/>
                </a:solidFill>
                <a:latin typeface="Arial"/>
                <a:cs typeface="Arial"/>
              </a:rPr>
              <a:t>.</a:t>
            </a:r>
            <a:endParaRPr baseline="-38720" sz="2475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54754" y="6187267"/>
            <a:ext cx="127000" cy="2641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343434"/>
                </a:solidFill>
                <a:latin typeface="Arial"/>
                <a:cs typeface="Arial"/>
              </a:rPr>
              <a:t>Vi</a:t>
            </a:r>
            <a:r>
              <a:rPr dirty="0" sz="700">
                <a:solidFill>
                  <a:srgbClr val="343434"/>
                </a:solidFill>
                <a:latin typeface="Arial"/>
                <a:cs typeface="Arial"/>
              </a:rPr>
              <a:t>  </a:t>
            </a:r>
            <a:r>
              <a:rPr dirty="0" sz="7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343434"/>
                </a:solidFill>
                <a:latin typeface="Arial"/>
                <a:cs typeface="Arial"/>
              </a:rPr>
              <a:t>:::&gt;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22644" y="6357137"/>
            <a:ext cx="171450" cy="939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1C1C1C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07502" y="6146217"/>
            <a:ext cx="615315" cy="1758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45720">
              <a:lnSpc>
                <a:spcPct val="100000"/>
              </a:lnSpc>
            </a:pPr>
            <a:r>
              <a:rPr dirty="0" sz="1050">
                <a:solidFill>
                  <a:srgbClr val="343434"/>
                </a:solidFill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1000">
                <a:solidFill>
                  <a:srgbClr val="343434"/>
                </a:solidFill>
                <a:latin typeface="Arial"/>
                <a:cs typeface="Arial"/>
              </a:rPr>
              <a:t>.Q,</a:t>
            </a:r>
            <a:endParaRPr sz="10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5"/>
              </a:spcBef>
            </a:pPr>
            <a:r>
              <a:rPr dirty="0" sz="850">
                <a:solidFill>
                  <a:srgbClr val="343434"/>
                </a:solidFill>
                <a:latin typeface="Arial"/>
                <a:cs typeface="Arial"/>
              </a:rPr>
              <a:t>!-tl</a:t>
            </a:r>
            <a:endParaRPr sz="8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65292" y="5317949"/>
            <a:ext cx="139700" cy="173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58978" y="5366777"/>
            <a:ext cx="7369175" cy="5689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20955">
              <a:lnSpc>
                <a:spcPct val="100000"/>
              </a:lnSpc>
            </a:pPr>
            <a:r>
              <a:rPr dirty="0" sz="1500" spc="-235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55"/>
              </a:spcBef>
            </a:pPr>
            <a:r>
              <a:rPr dirty="0" sz="1500" spc="-200">
                <a:solidFill>
                  <a:srgbClr val="343434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343434"/>
                </a:solidFill>
                <a:latin typeface="Courier New"/>
                <a:cs typeface="Courier New"/>
              </a:rPr>
              <a:t>9</a:t>
            </a:r>
            <a:r>
              <a:rPr dirty="0" sz="1500" spc="-175">
                <a:solidFill>
                  <a:srgbClr val="343434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343434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55"/>
              </a:spcBef>
            </a:pPr>
            <a:r>
              <a:rPr dirty="0" sz="1500" spc="-20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25"/>
              </a:spcBef>
            </a:pPr>
            <a:r>
              <a:rPr dirty="0" sz="1500" spc="-235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55"/>
              </a:spcBef>
            </a:pPr>
            <a:r>
              <a:rPr dirty="0" sz="1500" spc="-235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55"/>
              </a:spcBef>
            </a:pPr>
            <a:r>
              <a:rPr dirty="0" sz="1500" spc="-20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54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55"/>
              </a:spcBef>
            </a:pPr>
            <a:r>
              <a:rPr dirty="0" sz="1500" spc="-20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54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 spc="-610">
                <a:solidFill>
                  <a:srgbClr val="1C1C1C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BCBCBC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415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155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2</a:t>
            </a:r>
            <a:r>
              <a:rPr dirty="0" sz="1500" spc="-350">
                <a:solidFill>
                  <a:srgbClr val="1C1C1C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C1C1C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C1C1C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0585" y="2524401"/>
            <a:ext cx="215900" cy="24307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Carbon</a:t>
            </a:r>
            <a:r>
              <a:rPr dirty="0" sz="1500" spc="13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dirty="0" sz="1500" spc="-70" b="1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dirty="0" sz="1500" spc="55" b="1">
                <a:solidFill>
                  <a:srgbClr val="030303"/>
                </a:solidFill>
                <a:latin typeface="Arial"/>
                <a:cs typeface="Arial"/>
              </a:rPr>
              <a:t>x</a:t>
            </a:r>
            <a:r>
              <a:rPr dirty="0" sz="1500" spc="-195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de</a:t>
            </a:r>
            <a:r>
              <a:rPr dirty="0" sz="1500" spc="5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dirty="0" sz="1500" spc="-45" b="1">
                <a:solidFill>
                  <a:srgbClr val="030303"/>
                </a:solidFill>
                <a:latin typeface="Arial"/>
                <a:cs typeface="Arial"/>
              </a:rPr>
              <a:t>m</a:t>
            </a:r>
            <a:r>
              <a:rPr dirty="0" sz="1500" spc="-260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dirty="0" sz="1500" spc="5" b="1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dirty="0" sz="1500" spc="-229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ons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3218" y="2012688"/>
            <a:ext cx="456565" cy="34080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85"/>
              </a:lnSpc>
            </a:pP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M</a:t>
            </a:r>
            <a:r>
              <a:rPr dirty="0" sz="1500" spc="-60" b="1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ll</a:t>
            </a:r>
            <a:r>
              <a:rPr dirty="0" sz="1500" spc="-85" b="1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on</a:t>
            </a:r>
            <a:r>
              <a:rPr dirty="0" sz="1500" spc="3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Me</a:t>
            </a:r>
            <a:r>
              <a:rPr dirty="0" sz="1500" spc="20" b="1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ric</a:t>
            </a:r>
            <a:r>
              <a:rPr dirty="0" sz="1500" spc="-125" b="1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dirty="0" sz="1500" spc="-185" b="1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ons</a:t>
            </a:r>
            <a:r>
              <a:rPr dirty="0" sz="1500" spc="-1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C</a:t>
            </a:r>
            <a:r>
              <a:rPr dirty="0" sz="1500" spc="-20" b="1">
                <a:solidFill>
                  <a:srgbClr val="030303"/>
                </a:solidFill>
                <a:latin typeface="Arial"/>
                <a:cs typeface="Arial"/>
              </a:rPr>
              <a:t>0</a:t>
            </a:r>
            <a:r>
              <a:rPr dirty="0" baseline="-21164" sz="1575" b="1">
                <a:solidFill>
                  <a:srgbClr val="1C1C1C"/>
                </a:solidFill>
                <a:latin typeface="Times New Roman"/>
                <a:cs typeface="Times New Roman"/>
              </a:rPr>
              <a:t>2</a:t>
            </a:r>
            <a:r>
              <a:rPr dirty="0" baseline="-21164" sz="1575" b="1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baseline="-21164" sz="1575" spc="-75" b="1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Equivalent</a:t>
            </a:r>
            <a:r>
              <a:rPr dirty="0" sz="1500" b="1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  <a:p>
            <a:pPr algn="ctr" marL="440055">
              <a:lnSpc>
                <a:spcPts val="2205"/>
              </a:lnSpc>
            </a:pPr>
            <a:r>
              <a:rPr dirty="0" sz="2100">
                <a:solidFill>
                  <a:srgbClr val="1C1C1C"/>
                </a:solidFill>
                <a:latin typeface="Times New Roman"/>
                <a:cs typeface="Times New Roman"/>
              </a:rPr>
              <a:t>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3312" y="4922819"/>
            <a:ext cx="285750" cy="984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>
                <a:solidFill>
                  <a:srgbClr val="343434"/>
                </a:solidFill>
                <a:latin typeface="Times New Roman"/>
                <a:cs typeface="Times New Roman"/>
              </a:rPr>
              <a:t>..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75088" y="4818973"/>
            <a:ext cx="330200" cy="173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3312" y="4437576"/>
            <a:ext cx="285750" cy="933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>
                <a:solidFill>
                  <a:srgbClr val="1C1C1C"/>
                </a:solidFill>
                <a:latin typeface="Times New Roman"/>
                <a:cs typeface="Times New Roman"/>
              </a:rPr>
              <a:t>..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75088" y="4327806"/>
            <a:ext cx="330200" cy="1784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75088" y="3342749"/>
            <a:ext cx="330200" cy="1784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48202" y="2374177"/>
            <a:ext cx="292100" cy="6769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  <a:tabLst>
                <a:tab pos="498475" algn="l"/>
              </a:tabLst>
            </a:pPr>
            <a:r>
              <a:rPr dirty="0" baseline="-9485" sz="3075" spc="-120">
                <a:solidFill>
                  <a:srgbClr val="343434"/>
                </a:solidFill>
                <a:latin typeface="Times New Roman"/>
                <a:cs typeface="Times New Roman"/>
              </a:rPr>
              <a:t>.</a:t>
            </a:r>
            <a:r>
              <a:rPr dirty="0" baseline="3267" sz="1275" spc="-975">
                <a:solidFill>
                  <a:srgbClr val="1C1C1C"/>
                </a:solidFill>
                <a:latin typeface="Arial"/>
                <a:cs typeface="Arial"/>
              </a:rPr>
              <a:t>U</a:t>
            </a:r>
            <a:r>
              <a:rPr dirty="0" baseline="-9485" sz="3075">
                <a:solidFill>
                  <a:srgbClr val="343434"/>
                </a:solidFill>
                <a:latin typeface="Times New Roman"/>
                <a:cs typeface="Times New Roman"/>
              </a:rPr>
              <a:t>.</a:t>
            </a:r>
            <a:r>
              <a:rPr dirty="0" baseline="-9485" sz="3075" spc="-254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baseline="3267" sz="1275">
                <a:solidFill>
                  <a:srgbClr val="1C1C1C"/>
                </a:solidFill>
                <a:latin typeface="Arial"/>
                <a:cs typeface="Arial"/>
              </a:rPr>
              <a:t>1</a:t>
            </a:r>
            <a:r>
              <a:rPr dirty="0" baseline="3267" sz="1275">
                <a:solidFill>
                  <a:srgbClr val="1C1C1C"/>
                </a:solidFill>
                <a:latin typeface="Arial"/>
                <a:cs typeface="Arial"/>
              </a:rPr>
              <a:t>	</a:t>
            </a:r>
            <a:r>
              <a:rPr dirty="0" baseline="-9259" sz="3150" spc="-142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r>
              <a:rPr dirty="0" sz="800" spc="-520">
                <a:solidFill>
                  <a:srgbClr val="1C1C1C"/>
                </a:solidFill>
                <a:latin typeface="Arial"/>
                <a:cs typeface="Arial"/>
              </a:rPr>
              <a:t>O</a:t>
            </a:r>
            <a:r>
              <a:rPr dirty="0" baseline="-9259" sz="3150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r>
              <a:rPr dirty="0" baseline="-9259" sz="3150" spc="-45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1C1C1C"/>
                </a:solidFill>
                <a:latin typeface="Arial"/>
                <a:cs typeface="Arial"/>
              </a:rPr>
              <a:t>"I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75088" y="2362562"/>
            <a:ext cx="330200" cy="173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48202" y="3937317"/>
            <a:ext cx="292100" cy="990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-204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r>
              <a:rPr dirty="0" baseline="17676" sz="1650" spc="-1500">
                <a:solidFill>
                  <a:srgbClr val="1C1C1C"/>
                </a:solidFill>
                <a:latin typeface="Arial"/>
                <a:cs typeface="Arial"/>
              </a:rPr>
              <a:t>w</a:t>
            </a:r>
            <a:r>
              <a:rPr dirty="0" sz="2100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75088" y="3838072"/>
            <a:ext cx="330200" cy="173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75088" y="2843985"/>
            <a:ext cx="330200" cy="1784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48202" y="1880884"/>
            <a:ext cx="292100" cy="1892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9259" sz="3150" spc="-127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r>
              <a:rPr dirty="0" sz="850" spc="-135">
                <a:solidFill>
                  <a:srgbClr val="1C1C1C"/>
                </a:solidFill>
                <a:latin typeface="Arial"/>
                <a:cs typeface="Arial"/>
              </a:rPr>
              <a:t>-</a:t>
            </a:r>
            <a:r>
              <a:rPr dirty="0" baseline="-9259" sz="3150" spc="-270">
                <a:solidFill>
                  <a:srgbClr val="1C1C1C"/>
                </a:solidFill>
                <a:latin typeface="Times New Roman"/>
                <a:cs typeface="Times New Roman"/>
              </a:rPr>
              <a:t>.</a:t>
            </a: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...J</a:t>
            </a:r>
            <a:endParaRPr sz="8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75088" y="1863083"/>
            <a:ext cx="330200" cy="1784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894"/>
              </a:lnSpc>
            </a:pPr>
            <a:r>
              <a:rPr dirty="0" sz="85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900">
                <a:solidFill>
                  <a:srgbClr val="1C1C1C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1963" y="2019993"/>
            <a:ext cx="4343400" cy="3931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36371" y="1406928"/>
            <a:ext cx="5835650" cy="0"/>
          </a:xfrm>
          <a:custGeom>
            <a:avLst/>
            <a:gdLst/>
            <a:ahLst/>
            <a:cxnLst/>
            <a:rect l="l" t="t" r="r" b="b"/>
            <a:pathLst>
              <a:path w="5835650" h="0">
                <a:moveTo>
                  <a:pt x="0" y="0"/>
                </a:moveTo>
                <a:lnTo>
                  <a:pt x="5835534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436742" y="920517"/>
            <a:ext cx="1265555" cy="346710"/>
          </a:xfrm>
          <a:prstGeom prst="rect">
            <a:avLst/>
          </a:prstGeom>
          <a:solidFill>
            <a:srgbClr val="979797"/>
          </a:solidFill>
        </p:spPr>
        <p:txBody>
          <a:bodyPr wrap="square" lIns="0" tIns="0" rIns="0" bIns="0" rtlCol="0" vert="horz">
            <a:spAutoFit/>
          </a:bodyPr>
          <a:lstStyle/>
          <a:p>
            <a:pPr marL="6985">
              <a:lnSpc>
                <a:spcPct val="100000"/>
              </a:lnSpc>
            </a:pPr>
            <a:r>
              <a:rPr dirty="0" sz="2000" spc="95">
                <a:solidFill>
                  <a:srgbClr val="F6F6F6"/>
                </a:solidFill>
                <a:latin typeface="Arial"/>
                <a:cs typeface="Arial"/>
              </a:rPr>
              <a:t>2</a:t>
            </a:r>
            <a:r>
              <a:rPr dirty="0" sz="2000" spc="225">
                <a:solidFill>
                  <a:srgbClr val="F6F6F6"/>
                </a:solidFill>
                <a:latin typeface="Arial"/>
                <a:cs typeface="Arial"/>
              </a:rPr>
              <a:t>0</a:t>
            </a:r>
            <a:r>
              <a:rPr dirty="0" sz="2000" spc="90">
                <a:solidFill>
                  <a:srgbClr val="F6F6F6"/>
                </a:solidFill>
                <a:latin typeface="Arial"/>
                <a:cs typeface="Arial"/>
              </a:rPr>
              <a:t>1</a:t>
            </a:r>
            <a:r>
              <a:rPr dirty="0" sz="2000" spc="85">
                <a:solidFill>
                  <a:srgbClr val="F6F6F6"/>
                </a:solidFill>
                <a:latin typeface="Arial"/>
                <a:cs typeface="Arial"/>
              </a:rPr>
              <a:t>5</a:t>
            </a:r>
            <a:r>
              <a:rPr dirty="0" sz="2000" spc="75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2000" spc="70">
                <a:solidFill>
                  <a:srgbClr val="F6F6F6"/>
                </a:solidFill>
                <a:latin typeface="Arial"/>
                <a:cs typeface="Arial"/>
              </a:rPr>
              <a:t>U</a:t>
            </a:r>
            <a:r>
              <a:rPr dirty="0" sz="2000" spc="-25">
                <a:solidFill>
                  <a:srgbClr val="F6F6F6"/>
                </a:solidFill>
                <a:latin typeface="Arial"/>
                <a:cs typeface="Arial"/>
              </a:rPr>
              <a:t>.</a:t>
            </a:r>
            <a:r>
              <a:rPr dirty="0" sz="2000" spc="-20">
                <a:solidFill>
                  <a:srgbClr val="F6F6F6"/>
                </a:solidFill>
                <a:latin typeface="Arial"/>
                <a:cs typeface="Arial"/>
              </a:rPr>
              <a:t>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7059" y="920517"/>
            <a:ext cx="1115060" cy="346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350">
              <a:lnSpc>
                <a:spcPct val="100000"/>
              </a:lnSpc>
            </a:pPr>
            <a:r>
              <a:rPr dirty="0" sz="150" spc="-15">
                <a:solidFill>
                  <a:srgbClr val="AAAAAA"/>
                </a:solidFill>
                <a:latin typeface="Times New Roman"/>
                <a:cs typeface="Times New Roman"/>
              </a:rPr>
              <a:t>1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40406" y="874309"/>
            <a:ext cx="1165225" cy="401955"/>
          </a:xfrm>
          <a:custGeom>
            <a:avLst/>
            <a:gdLst/>
            <a:ahLst/>
            <a:cxnLst/>
            <a:rect l="l" t="t" r="r" b="b"/>
            <a:pathLst>
              <a:path w="1165225" h="401955">
                <a:moveTo>
                  <a:pt x="0" y="0"/>
                </a:moveTo>
                <a:lnTo>
                  <a:pt x="1164730" y="0"/>
                </a:lnTo>
                <a:lnTo>
                  <a:pt x="1164730" y="401770"/>
                </a:lnTo>
                <a:lnTo>
                  <a:pt x="0" y="40177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85823" y="874309"/>
            <a:ext cx="1355090" cy="401955"/>
          </a:xfrm>
          <a:custGeom>
            <a:avLst/>
            <a:gdLst/>
            <a:ahLst/>
            <a:cxnLst/>
            <a:rect l="l" t="t" r="r" b="b"/>
            <a:pathLst>
              <a:path w="1355089" h="401955">
                <a:moveTo>
                  <a:pt x="0" y="0"/>
                </a:moveTo>
                <a:lnTo>
                  <a:pt x="1355074" y="0"/>
                </a:lnTo>
                <a:lnTo>
                  <a:pt x="1355074" y="401770"/>
                </a:lnTo>
                <a:lnTo>
                  <a:pt x="0" y="40177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98883" y="920517"/>
            <a:ext cx="331470" cy="346710"/>
          </a:xfrm>
          <a:custGeom>
            <a:avLst/>
            <a:gdLst/>
            <a:ahLst/>
            <a:cxnLst/>
            <a:rect l="l" t="t" r="r" b="b"/>
            <a:pathLst>
              <a:path w="331470" h="346709">
                <a:moveTo>
                  <a:pt x="0" y="0"/>
                </a:moveTo>
                <a:lnTo>
                  <a:pt x="331006" y="0"/>
                </a:lnTo>
                <a:lnTo>
                  <a:pt x="331006" y="346521"/>
                </a:lnTo>
                <a:lnTo>
                  <a:pt x="0" y="34652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77150" y="874309"/>
            <a:ext cx="892175" cy="401955"/>
          </a:xfrm>
          <a:custGeom>
            <a:avLst/>
            <a:gdLst/>
            <a:ahLst/>
            <a:cxnLst/>
            <a:rect l="l" t="t" r="r" b="b"/>
            <a:pathLst>
              <a:path w="892175" h="401955">
                <a:moveTo>
                  <a:pt x="0" y="0"/>
                </a:moveTo>
                <a:lnTo>
                  <a:pt x="891968" y="0"/>
                </a:lnTo>
                <a:lnTo>
                  <a:pt x="891968" y="401770"/>
                </a:lnTo>
                <a:lnTo>
                  <a:pt x="0" y="40177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7945" rIns="0" bIns="0" rtlCol="0" vert="horz">
            <a:spAutoFit/>
          </a:bodyPr>
          <a:lstStyle/>
          <a:p>
            <a:pPr marL="2477135">
              <a:lnSpc>
                <a:spcPct val="100000"/>
              </a:lnSpc>
            </a:pPr>
            <a:r>
              <a:rPr dirty="0" sz="2350" spc="45">
                <a:solidFill>
                  <a:srgbClr val="F6F6F6"/>
                </a:solidFill>
                <a:latin typeface="Times New Roman"/>
                <a:cs typeface="Times New Roman"/>
              </a:rPr>
              <a:t>Me</a:t>
            </a:r>
            <a:r>
              <a:rPr dirty="0" sz="2350" spc="229">
                <a:solidFill>
                  <a:srgbClr val="F6F6F6"/>
                </a:solidFill>
                <a:latin typeface="Times New Roman"/>
                <a:cs typeface="Times New Roman"/>
              </a:rPr>
              <a:t>t</a:t>
            </a:r>
            <a:r>
              <a:rPr dirty="0" sz="2350" spc="20">
                <a:solidFill>
                  <a:srgbClr val="F6F6F6"/>
                </a:solidFill>
                <a:latin typeface="Times New Roman"/>
                <a:cs typeface="Times New Roman"/>
              </a:rPr>
              <a:t>ba</a:t>
            </a:r>
            <a:r>
              <a:rPr dirty="0" sz="2350" spc="-285">
                <a:solidFill>
                  <a:srgbClr val="F6F6F6"/>
                </a:solidFill>
                <a:latin typeface="Times New Roman"/>
                <a:cs typeface="Times New Roman"/>
              </a:rPr>
              <a:t> </a:t>
            </a:r>
            <a:r>
              <a:rPr dirty="0" sz="2350" spc="45">
                <a:solidFill>
                  <a:srgbClr val="F6F6F6"/>
                </a:solidFill>
                <a:latin typeface="Times New Roman"/>
                <a:cs typeface="Times New Roman"/>
              </a:rPr>
              <a:t>n</a:t>
            </a:r>
            <a:r>
              <a:rPr dirty="0" sz="2350" spc="165">
                <a:solidFill>
                  <a:srgbClr val="F6F6F6"/>
                </a:solidFill>
                <a:latin typeface="Times New Roman"/>
                <a:cs typeface="Times New Roman"/>
              </a:rPr>
              <a:t>e</a:t>
            </a:r>
            <a:r>
              <a:rPr dirty="0" sz="2350" spc="-170">
                <a:solidFill>
                  <a:srgbClr val="979797"/>
                </a:solidFill>
                <a:latin typeface="Times New Roman"/>
                <a:cs typeface="Times New Roman"/>
              </a:rPr>
              <a:t>-</a:t>
            </a:r>
            <a:r>
              <a:rPr dirty="0" sz="2350" spc="-130">
                <a:solidFill>
                  <a:srgbClr val="F6F6F6"/>
                </a:solidFill>
                <a:latin typeface="Times New Roman"/>
                <a:cs typeface="Times New Roman"/>
              </a:rPr>
              <a:t>E</a:t>
            </a:r>
            <a:r>
              <a:rPr dirty="0" sz="2350" spc="10">
                <a:solidFill>
                  <a:srgbClr val="F6F6F6"/>
                </a:solidFill>
                <a:latin typeface="Times New Roman"/>
                <a:cs typeface="Times New Roman"/>
              </a:rPr>
              <a:t>m</a:t>
            </a:r>
            <a:r>
              <a:rPr dirty="0" sz="2350" spc="-1145">
                <a:solidFill>
                  <a:srgbClr val="AAAAAA"/>
                </a:solidFill>
                <a:latin typeface="Times New Roman"/>
                <a:cs typeface="Times New Roman"/>
              </a:rPr>
              <a:t>1</a:t>
            </a:r>
            <a:r>
              <a:rPr dirty="0" sz="2350" spc="-10">
                <a:solidFill>
                  <a:srgbClr val="F6F6F6"/>
                </a:solidFill>
                <a:latin typeface="Times New Roman"/>
                <a:cs typeface="Times New Roman"/>
              </a:rPr>
              <a:t>i</a:t>
            </a:r>
            <a:r>
              <a:rPr dirty="0" sz="2350" spc="-40">
                <a:solidFill>
                  <a:srgbClr val="F6F6F6"/>
                </a:solidFill>
                <a:latin typeface="Times New Roman"/>
                <a:cs typeface="Times New Roman"/>
              </a:rPr>
              <a:t>s</a:t>
            </a:r>
            <a:r>
              <a:rPr dirty="0" sz="2350" spc="65">
                <a:solidFill>
                  <a:srgbClr val="F6F6F6"/>
                </a:solidFill>
                <a:latin typeface="Times New Roman"/>
                <a:cs typeface="Times New Roman"/>
              </a:rPr>
              <a:t>sion</a:t>
            </a:r>
            <a:r>
              <a:rPr dirty="0" sz="2350" spc="-45">
                <a:solidFill>
                  <a:srgbClr val="F6F6F6"/>
                </a:solidFill>
                <a:latin typeface="Times New Roman"/>
                <a:cs typeface="Times New Roman"/>
              </a:rPr>
              <a:t>s</a:t>
            </a:r>
            <a:r>
              <a:rPr dirty="0" sz="2350" spc="295">
                <a:solidFill>
                  <a:srgbClr val="F6F6F6"/>
                </a:solidFill>
                <a:latin typeface="Times New Roman"/>
                <a:cs typeface="Times New Roman"/>
              </a:rPr>
              <a:t>,</a:t>
            </a:r>
            <a:r>
              <a:rPr dirty="0" sz="2350" spc="-100">
                <a:solidFill>
                  <a:srgbClr val="F6F6F6"/>
                </a:solidFill>
                <a:latin typeface="Times New Roman"/>
                <a:cs typeface="Times New Roman"/>
              </a:rPr>
              <a:t> </a:t>
            </a:r>
            <a:r>
              <a:rPr dirty="0" sz="2000" spc="-135">
                <a:solidFill>
                  <a:srgbClr val="F6F6F6"/>
                </a:solidFill>
                <a:latin typeface="Arial"/>
                <a:cs typeface="Arial"/>
              </a:rPr>
              <a:t>B</a:t>
            </a:r>
            <a:r>
              <a:rPr dirty="0" sz="2000" spc="-300">
                <a:solidFill>
                  <a:srgbClr val="F6F6F6"/>
                </a:solidFill>
                <a:latin typeface="Arial"/>
                <a:cs typeface="Arial"/>
              </a:rPr>
              <a:t>M</a:t>
            </a:r>
            <a:r>
              <a:rPr dirty="0" sz="2000" spc="-155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2350" spc="20">
                <a:solidFill>
                  <a:srgbClr val="F6F6F6"/>
                </a:solidFill>
                <a:latin typeface="Times New Roman"/>
                <a:cs typeface="Times New Roman"/>
              </a:rPr>
              <a:t>So</a:t>
            </a:r>
            <a:r>
              <a:rPr dirty="0" sz="2350" spc="150">
                <a:solidFill>
                  <a:srgbClr val="F6F6F6"/>
                </a:solidFill>
                <a:latin typeface="Times New Roman"/>
                <a:cs typeface="Times New Roman"/>
              </a:rPr>
              <a:t>u</a:t>
            </a:r>
            <a:r>
              <a:rPr dirty="0" sz="2350" spc="-1145">
                <a:solidFill>
                  <a:srgbClr val="C8C8C8"/>
                </a:solidFill>
                <a:latin typeface="Times New Roman"/>
                <a:cs typeface="Times New Roman"/>
              </a:rPr>
              <a:t>1</a:t>
            </a:r>
            <a:r>
              <a:rPr dirty="0" sz="2350" spc="-330">
                <a:solidFill>
                  <a:srgbClr val="E6E6E6"/>
                </a:solidFill>
                <a:latin typeface="Times New Roman"/>
                <a:cs typeface="Times New Roman"/>
              </a:rPr>
              <a:t>r</a:t>
            </a:r>
            <a:r>
              <a:rPr dirty="0" sz="2350" spc="-340">
                <a:solidFill>
                  <a:srgbClr val="E6E6E6"/>
                </a:solidFill>
                <a:latin typeface="Times New Roman"/>
                <a:cs typeface="Times New Roman"/>
              </a:rPr>
              <a:t>:</a:t>
            </a:r>
            <a:r>
              <a:rPr dirty="0" sz="2350" spc="50">
                <a:solidFill>
                  <a:srgbClr val="E6E6E6"/>
                </a:solidFill>
                <a:latin typeface="Times New Roman"/>
                <a:cs typeface="Times New Roman"/>
              </a:rPr>
              <a:t>ce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7085" y="3089346"/>
            <a:ext cx="1177925" cy="726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18800"/>
              </a:lnSpc>
            </a:pPr>
            <a:r>
              <a:rPr dirty="0" sz="1400" spc="100">
                <a:solidFill>
                  <a:srgbClr val="606060"/>
                </a:solidFill>
                <a:latin typeface="Arial"/>
                <a:cs typeface="Arial"/>
              </a:rPr>
              <a:t>Manure </a:t>
            </a:r>
            <a:r>
              <a:rPr dirty="0" sz="1400" spc="105">
                <a:solidFill>
                  <a:srgbClr val="606060"/>
                </a:solidFill>
                <a:latin typeface="Arial"/>
                <a:cs typeface="Arial"/>
              </a:rPr>
              <a:t>Mana</a:t>
            </a:r>
            <a:r>
              <a:rPr dirty="0" sz="1400" spc="-25">
                <a:solidFill>
                  <a:srgbClr val="606060"/>
                </a:solidFill>
                <a:latin typeface="Arial"/>
                <a:cs typeface="Arial"/>
              </a:rPr>
              <a:t>g</a:t>
            </a:r>
            <a:r>
              <a:rPr dirty="0" sz="1400" spc="90">
                <a:solidFill>
                  <a:srgbClr val="606060"/>
                </a:solidFill>
                <a:latin typeface="Arial"/>
                <a:cs typeface="Arial"/>
              </a:rPr>
              <a:t>ement</a:t>
            </a:r>
            <a:r>
              <a:rPr dirty="0" sz="1400" spc="45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606060"/>
                </a:solidFill>
                <a:latin typeface="Times New Roman"/>
                <a:cs typeface="Times New Roman"/>
              </a:rPr>
              <a:t>1</a:t>
            </a:r>
            <a:r>
              <a:rPr dirty="0" sz="1500" spc="50">
                <a:solidFill>
                  <a:srgbClr val="606060"/>
                </a:solidFill>
                <a:latin typeface="Times New Roman"/>
                <a:cs typeface="Times New Roman"/>
              </a:rPr>
              <a:t>0%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18772" y="6267774"/>
            <a:ext cx="4781550" cy="404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">
              <a:lnSpc>
                <a:spcPct val="115599"/>
              </a:lnSpc>
            </a:pPr>
            <a:r>
              <a:rPr dirty="0" sz="1250" spc="10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250" spc="-25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50" spc="-20">
                <a:solidFill>
                  <a:srgbClr val="232323"/>
                </a:solidFill>
                <a:latin typeface="Arial"/>
                <a:cs typeface="Arial"/>
              </a:rPr>
              <a:t>S.</a:t>
            </a:r>
            <a:r>
              <a:rPr dirty="0" sz="1250" spc="-6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10">
                <a:solidFill>
                  <a:srgbClr val="232323"/>
                </a:solidFill>
                <a:latin typeface="Arial"/>
                <a:cs typeface="Arial"/>
              </a:rPr>
              <a:t>Env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ronmental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232323"/>
                </a:solidFill>
                <a:latin typeface="Arial"/>
                <a:cs typeface="Arial"/>
              </a:rPr>
              <a:t>Protect</a:t>
            </a:r>
            <a:r>
              <a:rPr dirty="0" sz="1250" spc="-2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100">
                <a:solidFill>
                  <a:srgbClr val="232323"/>
                </a:solidFill>
                <a:latin typeface="Arial"/>
                <a:cs typeface="Arial"/>
              </a:rPr>
              <a:t>on</a:t>
            </a:r>
            <a:r>
              <a:rPr dirty="0" sz="1250" spc="-114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232323"/>
                </a:solidFill>
                <a:latin typeface="Arial"/>
                <a:cs typeface="Arial"/>
              </a:rPr>
              <a:t>A</a:t>
            </a:r>
            <a:r>
              <a:rPr dirty="0" sz="1250" spc="-25">
                <a:solidFill>
                  <a:srgbClr val="232323"/>
                </a:solidFill>
                <a:latin typeface="Arial"/>
                <a:cs typeface="Arial"/>
              </a:rPr>
              <a:t>g</a:t>
            </a:r>
            <a:r>
              <a:rPr dirty="0" sz="1250" spc="25">
                <a:solidFill>
                  <a:srgbClr val="232323"/>
                </a:solidFill>
                <a:latin typeface="Arial"/>
                <a:cs typeface="Arial"/>
              </a:rPr>
              <a:t>ency</a:t>
            </a:r>
            <a:r>
              <a:rPr dirty="0" sz="1250" spc="4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10">
                <a:solidFill>
                  <a:srgbClr val="232323"/>
                </a:solidFill>
                <a:latin typeface="Arial"/>
                <a:cs typeface="Arial"/>
              </a:rPr>
              <a:t>{2</a:t>
            </a:r>
            <a:r>
              <a:rPr dirty="0" sz="1250" spc="45">
                <a:solidFill>
                  <a:srgbClr val="232323"/>
                </a:solidFill>
                <a:latin typeface="Arial"/>
                <a:cs typeface="Arial"/>
              </a:rPr>
              <a:t>0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65">
                <a:solidFill>
                  <a:srgbClr val="232323"/>
                </a:solidFill>
                <a:latin typeface="Arial"/>
                <a:cs typeface="Arial"/>
              </a:rPr>
              <a:t>7)</a:t>
            </a:r>
            <a:r>
              <a:rPr dirty="0" sz="1250" spc="35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50" spc="-5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40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0F0F0F"/>
                </a:solidFill>
                <a:latin typeface="Arial"/>
                <a:cs typeface="Arial"/>
              </a:rPr>
              <a:t>nventory</a:t>
            </a:r>
            <a:r>
              <a:rPr dirty="0" sz="1250" spc="-4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250" spc="65">
                <a:solidFill>
                  <a:srgbClr val="232323"/>
                </a:solidFill>
                <a:latin typeface="Arial"/>
                <a:cs typeface="Arial"/>
              </a:rPr>
              <a:t>of</a:t>
            </a:r>
            <a:r>
              <a:rPr dirty="0" sz="1250" spc="3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80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250" spc="-114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50" spc="-20">
                <a:solidFill>
                  <a:srgbClr val="232323"/>
                </a:solidFill>
                <a:latin typeface="Arial"/>
                <a:cs typeface="Arial"/>
              </a:rPr>
              <a:t>S.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20">
                <a:solidFill>
                  <a:srgbClr val="232323"/>
                </a:solidFill>
                <a:latin typeface="Arial"/>
                <a:cs typeface="Arial"/>
              </a:rPr>
              <a:t>Greenhouse</a:t>
            </a:r>
            <a:r>
              <a:rPr dirty="0" sz="1250" spc="5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2323"/>
                </a:solidFill>
                <a:latin typeface="Arial"/>
                <a:cs typeface="Arial"/>
              </a:rPr>
              <a:t>Gas</a:t>
            </a:r>
            <a:r>
              <a:rPr dirty="0" sz="1250" spc="3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15">
                <a:solidFill>
                  <a:srgbClr val="232323"/>
                </a:solidFill>
                <a:latin typeface="Arial"/>
                <a:cs typeface="Arial"/>
              </a:rPr>
              <a:t>Em</a:t>
            </a:r>
            <a:r>
              <a:rPr dirty="0" sz="1250" spc="-8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5">
                <a:solidFill>
                  <a:srgbClr val="232323"/>
                </a:solidFill>
                <a:latin typeface="Arial"/>
                <a:cs typeface="Arial"/>
              </a:rPr>
              <a:t>ss</a:t>
            </a:r>
            <a:r>
              <a:rPr dirty="0" sz="1250" spc="-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ons</a:t>
            </a:r>
            <a:r>
              <a:rPr dirty="0" sz="1250" spc="-1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45">
                <a:solidFill>
                  <a:srgbClr val="232323"/>
                </a:solidFill>
                <a:latin typeface="Arial"/>
                <a:cs typeface="Arial"/>
              </a:rPr>
              <a:t>and</a:t>
            </a:r>
            <a:r>
              <a:rPr dirty="0" sz="1250" spc="-6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2323"/>
                </a:solidFill>
                <a:latin typeface="Arial"/>
                <a:cs typeface="Arial"/>
              </a:rPr>
              <a:t>S</a:t>
            </a:r>
            <a:r>
              <a:rPr dirty="0" sz="1250" spc="2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nks:</a:t>
            </a:r>
            <a:r>
              <a:rPr dirty="0" sz="1250" spc="-8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20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45">
                <a:solidFill>
                  <a:srgbClr val="232323"/>
                </a:solidFill>
                <a:latin typeface="Arial"/>
                <a:cs typeface="Arial"/>
              </a:rPr>
              <a:t>990-20</a:t>
            </a:r>
            <a:r>
              <a:rPr dirty="0" sz="1250" spc="-8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5.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829" y="1014152"/>
            <a:ext cx="8857210" cy="507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74272" y="2381596"/>
            <a:ext cx="0" cy="3279775"/>
          </a:xfrm>
          <a:custGeom>
            <a:avLst/>
            <a:gdLst/>
            <a:ahLst/>
            <a:cxnLst/>
            <a:rect l="l" t="t" r="r" b="b"/>
            <a:pathLst>
              <a:path w="0" h="3279775">
                <a:moveTo>
                  <a:pt x="0" y="3279371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74272" y="1837112"/>
            <a:ext cx="0" cy="499109"/>
          </a:xfrm>
          <a:custGeom>
            <a:avLst/>
            <a:gdLst/>
            <a:ahLst/>
            <a:cxnLst/>
            <a:rect l="l" t="t" r="r" b="b"/>
            <a:pathLst>
              <a:path w="0" h="499110">
                <a:moveTo>
                  <a:pt x="0" y="498764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79087" y="6541937"/>
            <a:ext cx="120650" cy="1250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424242"/>
                </a:solidFill>
                <a:latin typeface="Times New Roman"/>
                <a:cs typeface="Times New Roman"/>
              </a:rPr>
              <a:t>Cl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210" y="6373431"/>
            <a:ext cx="171450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424242"/>
                </a:solidFill>
                <a:latin typeface="Times New Roman"/>
                <a:cs typeface="Times New Roman"/>
              </a:rPr>
              <a:t>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8709" y="6641638"/>
            <a:ext cx="139700" cy="31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900" spc="-1580">
                <a:solidFill>
                  <a:srgbClr val="424242"/>
                </a:solidFill>
                <a:latin typeface="Arial"/>
                <a:cs typeface="Arial"/>
              </a:rPr>
              <a:t>;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8709" y="6390847"/>
            <a:ext cx="139700" cy="1143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i="1">
                <a:solidFill>
                  <a:srgbClr val="424242"/>
                </a:solidFill>
                <a:latin typeface="Arial"/>
                <a:cs typeface="Arial"/>
              </a:rPr>
              <a:t>I.I'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7772" y="6546042"/>
            <a:ext cx="181610" cy="1212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Ill</a:t>
            </a:r>
            <a:endParaRPr sz="600">
              <a:latin typeface="Arial"/>
              <a:cs typeface="Arial"/>
            </a:endParaRPr>
          </a:p>
          <a:p>
            <a:pPr marL="16510">
              <a:lnSpc>
                <a:spcPts val="670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7772" y="6372902"/>
            <a:ext cx="183515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20"/>
              </a:lnSpc>
            </a:pPr>
            <a:r>
              <a:rPr dirty="0" sz="600">
                <a:solidFill>
                  <a:srgbClr val="1C1C1C"/>
                </a:solidFill>
                <a:latin typeface="Arial"/>
                <a:cs typeface="Arial"/>
              </a:rPr>
              <a:t>•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40"/>
              </a:lnSpc>
            </a:pPr>
            <a:r>
              <a:rPr dirty="0" sz="700">
                <a:solidFill>
                  <a:srgbClr val="424242"/>
                </a:solidFill>
                <a:latin typeface="Arial"/>
                <a:cs typeface="Arial"/>
              </a:rPr>
              <a:t>m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7831" y="6399753"/>
            <a:ext cx="101600" cy="1054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8628" y="6541937"/>
            <a:ext cx="404495" cy="2603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905"/>
              </a:lnSpc>
            </a:pPr>
            <a:r>
              <a:rPr dirty="0" baseline="39682" sz="1050" spc="-2947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950">
                <a:solidFill>
                  <a:srgbClr val="2A2A2A"/>
                </a:solidFill>
                <a:latin typeface="Times New Roman"/>
                <a:cs typeface="Times New Roman"/>
              </a:rPr>
              <a:t>c:</a:t>
            </a:r>
            <a:endParaRPr sz="950">
              <a:latin typeface="Times New Roman"/>
              <a:cs typeface="Times New Roman"/>
            </a:endParaRPr>
          </a:p>
          <a:p>
            <a:pPr marL="147320">
              <a:lnSpc>
                <a:spcPts val="1085"/>
              </a:lnSpc>
            </a:pPr>
            <a:r>
              <a:rPr dirty="0" sz="1100">
                <a:solidFill>
                  <a:srgbClr val="525252"/>
                </a:solidFill>
                <a:latin typeface="Arial"/>
                <a:cs typeface="Arial"/>
              </a:rPr>
              <a:t>l6</a:t>
            </a:r>
            <a:endParaRPr sz="1100">
              <a:latin typeface="Arial"/>
              <a:cs typeface="Arial"/>
            </a:endParaRPr>
          </a:p>
          <a:p>
            <a:pPr marL="147320">
              <a:lnSpc>
                <a:spcPct val="100000"/>
              </a:lnSpc>
              <a:spcBef>
                <a:spcPts val="10"/>
              </a:spcBef>
            </a:pPr>
            <a:r>
              <a:rPr dirty="0" sz="750">
                <a:solidFill>
                  <a:srgbClr val="424242"/>
                </a:solidFill>
                <a:latin typeface="Times New Roman"/>
                <a:cs typeface="Times New Roman"/>
              </a:rPr>
              <a:t>Cl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0761" y="6365565"/>
            <a:ext cx="165100" cy="1397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i="1">
                <a:solidFill>
                  <a:srgbClr val="2A2A2A"/>
                </a:solidFill>
                <a:latin typeface="Arial"/>
                <a:cs typeface="Arial"/>
              </a:rPr>
              <a:t>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3379" y="6394481"/>
            <a:ext cx="146050" cy="11048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2A2A2A"/>
                </a:solidFill>
                <a:latin typeface="Times New Roman"/>
                <a:cs typeface="Times New Roman"/>
              </a:rPr>
              <a:t>...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0589" y="6395087"/>
            <a:ext cx="190500" cy="1098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>
                <a:solidFill>
                  <a:srgbClr val="424242"/>
                </a:solidFill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6869" y="6386829"/>
            <a:ext cx="152400" cy="1181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2A2A2A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1265" y="6563924"/>
            <a:ext cx="82550" cy="990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>
                <a:solidFill>
                  <a:srgbClr val="424242"/>
                </a:solidFill>
                <a:latin typeface="Times New Roman"/>
                <a:cs typeface="Times New Roman"/>
              </a:rPr>
              <a:t>QI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5506" y="6389437"/>
            <a:ext cx="101600" cy="1155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Ill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21532" y="6399753"/>
            <a:ext cx="169545" cy="3314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1000">
                <a:solidFill>
                  <a:srgbClr val="646464"/>
                </a:solidFill>
                <a:latin typeface="Times New Roman"/>
                <a:cs typeface="Times New Roman"/>
              </a:rPr>
              <a:t>"</a:t>
            </a:r>
            <a:r>
              <a:rPr dirty="0" baseline="-29411" sz="1275" spc="-412">
                <a:solidFill>
                  <a:srgbClr val="424242"/>
                </a:solidFill>
                <a:latin typeface="Courier New"/>
                <a:cs typeface="Courier New"/>
              </a:rPr>
              <a:t>m</a:t>
            </a:r>
            <a:r>
              <a:rPr dirty="0" sz="600" spc="-40">
                <a:solidFill>
                  <a:srgbClr val="646464"/>
                </a:solidFill>
                <a:latin typeface="Times New Roman"/>
                <a:cs typeface="Times New Roman"/>
              </a:rPr>
              <a:t>'</a:t>
            </a:r>
            <a:r>
              <a:rPr dirty="0" baseline="-29411" sz="1275" spc="-2520">
                <a:solidFill>
                  <a:srgbClr val="424242"/>
                </a:solidFill>
                <a:latin typeface="Courier New"/>
                <a:cs typeface="Courier New"/>
              </a:rPr>
              <a:t>-</a:t>
            </a:r>
            <a:r>
              <a:rPr dirty="0" sz="600" spc="-55">
                <a:solidFill>
                  <a:srgbClr val="424242"/>
                </a:solidFill>
                <a:latin typeface="Times New Roman"/>
                <a:cs typeface="Times New Roman"/>
              </a:rPr>
              <a:t>:</a:t>
            </a: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17815" y="6544771"/>
            <a:ext cx="152400" cy="1181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424242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96386" y="5760384"/>
            <a:ext cx="7219950" cy="45783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29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7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6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7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9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7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9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7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6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29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75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3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424242"/>
                </a:solidFill>
                <a:latin typeface="Courier New"/>
                <a:cs typeface="Courier New"/>
              </a:rPr>
              <a:t>99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25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25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6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25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6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6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8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170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85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10">
                <a:solidFill>
                  <a:srgbClr val="424242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424242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424242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96862" y="6375542"/>
            <a:ext cx="234950" cy="2927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7676" sz="1650" spc="-697">
                <a:solidFill>
                  <a:srgbClr val="525252"/>
                </a:solidFill>
                <a:latin typeface="Times New Roman"/>
                <a:cs typeface="Times New Roman"/>
              </a:rPr>
              <a:t>"</a:t>
            </a:r>
            <a:r>
              <a:rPr dirty="0" sz="600" spc="-185">
                <a:solidFill>
                  <a:srgbClr val="424242"/>
                </a:solidFill>
                <a:latin typeface="Arial"/>
                <a:cs typeface="Arial"/>
              </a:rPr>
              <a:t>-</a:t>
            </a:r>
            <a:r>
              <a:rPr dirty="0" baseline="-17676" sz="1650" spc="-127">
                <a:solidFill>
                  <a:srgbClr val="525252"/>
                </a:solidFill>
                <a:latin typeface="Times New Roman"/>
                <a:cs typeface="Times New Roman"/>
              </a:rPr>
              <a:t>'</a:t>
            </a:r>
            <a:r>
              <a:rPr dirty="0" sz="600" spc="-200">
                <a:solidFill>
                  <a:srgbClr val="646464"/>
                </a:solidFill>
                <a:latin typeface="Arial"/>
                <a:cs typeface="Arial"/>
              </a:rPr>
              <a:t>·</a:t>
            </a:r>
            <a:r>
              <a:rPr dirty="0" sz="600" spc="-545">
                <a:solidFill>
                  <a:srgbClr val="424242"/>
                </a:solidFill>
                <a:latin typeface="Arial"/>
                <a:cs typeface="Arial"/>
              </a:rPr>
              <a:t>"</a:t>
            </a:r>
            <a:r>
              <a:rPr dirty="0" baseline="-11784" sz="2475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baseline="-11784" sz="2475" spc="-157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sz="600" spc="-175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dirty="0" baseline="-11784" sz="2475" spc="-82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58337" y="6368059"/>
            <a:ext cx="114300" cy="2203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424242"/>
                </a:solidFill>
                <a:latin typeface="Courier New"/>
                <a:cs typeface="Courier New"/>
              </a:rPr>
              <a:t>-</a:t>
            </a:r>
            <a:r>
              <a:rPr dirty="0" sz="700" spc="-40">
                <a:solidFill>
                  <a:srgbClr val="424242"/>
                </a:solidFill>
                <a:latin typeface="Courier New"/>
                <a:cs typeface="Courier New"/>
              </a:rPr>
              <a:t> </a:t>
            </a:r>
            <a:r>
              <a:rPr dirty="0" sz="7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56599" y="6376905"/>
            <a:ext cx="349250" cy="2901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i="1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dirty="0" sz="1850" spc="200" i="1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2550">
                <a:solidFill>
                  <a:srgbClr val="424242"/>
                </a:solidFill>
                <a:latin typeface="Arial"/>
                <a:cs typeface="Arial"/>
              </a:rPr>
              <a:t>a</a:t>
            </a:r>
            <a:endParaRPr sz="2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25438" y="6281281"/>
            <a:ext cx="152400" cy="22415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25">
                <a:solidFill>
                  <a:srgbClr val="424242"/>
                </a:solidFill>
                <a:latin typeface="Courier New"/>
                <a:cs typeface="Courier New"/>
              </a:rPr>
              <a:t>o</a:t>
            </a:r>
            <a:r>
              <a:rPr dirty="0" sz="1000">
                <a:solidFill>
                  <a:srgbClr val="424242"/>
                </a:solidFill>
                <a:latin typeface="Courier New"/>
                <a:cs typeface="Courier New"/>
              </a:rPr>
              <a:t>·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44310" y="6399753"/>
            <a:ext cx="102235" cy="2673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Q.</a:t>
            </a: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dirty="0" sz="600" spc="25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35750" y="6376237"/>
            <a:ext cx="102235" cy="2908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Vl</a:t>
            </a: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  </a:t>
            </a:r>
            <a:r>
              <a:rPr dirty="0" sz="600" spc="65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2A2A2A"/>
                </a:solidFill>
                <a:latin typeface="Arial"/>
                <a:cs typeface="Arial"/>
              </a:rPr>
              <a:t>)</a:t>
            </a:r>
            <a:r>
              <a:rPr dirty="0" sz="600">
                <a:solidFill>
                  <a:srgbClr val="2A2A2A"/>
                </a:solidFill>
                <a:latin typeface="Arial"/>
                <a:cs typeface="Arial"/>
              </a:rPr>
              <a:t>&gt;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0771" y="6405514"/>
            <a:ext cx="95250" cy="2578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2A2A2A"/>
                </a:solidFill>
                <a:latin typeface="Arial"/>
                <a:cs typeface="Arial"/>
              </a:rPr>
              <a:t>_</a:t>
            </a:r>
            <a:r>
              <a:rPr dirty="0" sz="550" spc="-6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dirty="0" sz="550" spc="-120">
                <a:solidFill>
                  <a:srgbClr val="646464"/>
                </a:solidFill>
                <a:latin typeface="Arial"/>
                <a:cs typeface="Arial"/>
              </a:rPr>
              <a:t>.</a:t>
            </a:r>
            <a:r>
              <a:rPr dirty="0" sz="550">
                <a:solidFill>
                  <a:srgbClr val="424242"/>
                </a:solidFill>
                <a:latin typeface="Arial"/>
                <a:cs typeface="Arial"/>
              </a:rPr>
              <a:t>OQ</a:t>
            </a:r>
            <a:endParaRPr sz="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56285" y="6389437"/>
            <a:ext cx="102235" cy="2736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   </a:t>
            </a:r>
            <a:r>
              <a:rPr dirty="0" sz="600" spc="15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Ill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48154" y="6399753"/>
            <a:ext cx="101600" cy="1054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37043" y="6633922"/>
            <a:ext cx="196850" cy="2920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350" spc="-509">
                <a:solidFill>
                  <a:srgbClr val="424242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94359" y="6469340"/>
            <a:ext cx="419100" cy="1981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>
                <a:solidFill>
                  <a:srgbClr val="424242"/>
                </a:solidFill>
                <a:latin typeface="Times New Roman"/>
                <a:cs typeface="Times New Roman"/>
              </a:rPr>
              <a:t>....</a:t>
            </a:r>
            <a:r>
              <a:rPr dirty="0" sz="1550" spc="-16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3100" spc="-605">
                <a:solidFill>
                  <a:srgbClr val="424242"/>
                </a:solidFill>
                <a:latin typeface="Arial"/>
                <a:cs typeface="Arial"/>
              </a:rPr>
              <a:t>_</a:t>
            </a:r>
            <a:endParaRPr sz="3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60925" y="6513469"/>
            <a:ext cx="209550" cy="153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>
                <a:solidFill>
                  <a:srgbClr val="424242"/>
                </a:solidFill>
                <a:latin typeface="Courier New"/>
                <a:cs typeface="Courier New"/>
              </a:rPr>
              <a:t>:8</a:t>
            </a:r>
            <a:endParaRPr sz="145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91226" y="6404478"/>
            <a:ext cx="114300" cy="2622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424242"/>
                </a:solidFill>
                <a:latin typeface="Times New Roman"/>
                <a:cs typeface="Times New Roman"/>
              </a:rPr>
              <a:t>0</a:t>
            </a:r>
            <a:r>
              <a:rPr dirty="0" sz="70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424242"/>
                </a:solidFill>
                <a:latin typeface="Times New Roman"/>
                <a:cs typeface="Times New Roman"/>
              </a:rPr>
              <a:t>.</a:t>
            </a:r>
            <a:r>
              <a:rPr dirty="0" sz="700">
                <a:solidFill>
                  <a:srgbClr val="424242"/>
                </a:solidFill>
                <a:latin typeface="Times New Roman"/>
                <a:cs typeface="Times New Roman"/>
              </a:rPr>
              <a:t>..</a:t>
            </a:r>
            <a:r>
              <a:rPr dirty="0" sz="700" spc="-195">
                <a:solidFill>
                  <a:srgbClr val="424242"/>
                </a:solidFill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05239" y="6381004"/>
            <a:ext cx="342900" cy="2571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>
                <a:solidFill>
                  <a:srgbClr val="828282"/>
                </a:solidFill>
                <a:latin typeface="Arial"/>
                <a:cs typeface="Arial"/>
              </a:rPr>
              <a:t>.</a:t>
            </a:r>
            <a:r>
              <a:rPr dirty="0" sz="2500" spc="-185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424242"/>
                </a:solidFill>
                <a:latin typeface="Arial"/>
                <a:cs typeface="Arial"/>
              </a:rPr>
              <a:t>""'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63618" y="6387968"/>
            <a:ext cx="234950" cy="2794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>
                <a:solidFill>
                  <a:srgbClr val="525252"/>
                </a:solidFill>
                <a:latin typeface="Arial"/>
                <a:cs typeface="Arial"/>
              </a:rPr>
              <a:t>,...</a:t>
            </a:r>
            <a:r>
              <a:rPr dirty="0" sz="1650" spc="-2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525252"/>
                </a:solidFill>
                <a:latin typeface="Arial"/>
                <a:cs typeface="Arial"/>
              </a:rPr>
              <a:t>_</a:t>
            </a:r>
            <a:endParaRPr sz="1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30979" y="6399610"/>
            <a:ext cx="152400" cy="2679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424242"/>
                </a:solidFill>
                <a:latin typeface="Times New Roman"/>
                <a:cs typeface="Times New Roman"/>
              </a:rPr>
              <a:t>o</a:t>
            </a:r>
            <a:r>
              <a:rPr dirty="0" sz="100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1000" spc="-85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1000">
                <a:solidFill>
                  <a:srgbClr val="1C1C1C"/>
                </a:solidFill>
                <a:latin typeface="Times New Roman"/>
                <a:cs typeface="Times New Roman"/>
              </a:rPr>
              <a:t>·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43181" y="6368483"/>
            <a:ext cx="209550" cy="2946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>
                <a:solidFill>
                  <a:srgbClr val="2A2A2A"/>
                </a:solidFill>
                <a:latin typeface="Times New Roman"/>
                <a:cs typeface="Times New Roman"/>
              </a:rPr>
              <a:t>....</a:t>
            </a:r>
            <a:r>
              <a:rPr dirty="0" sz="1450" spc="65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1C1C1C"/>
                </a:solidFill>
                <a:latin typeface="Arial"/>
                <a:cs typeface="Arial"/>
              </a:rPr>
              <a:t>-</a:t>
            </a:r>
            <a:endParaRPr sz="13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87805" y="6399753"/>
            <a:ext cx="158115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55">
                <a:solidFill>
                  <a:srgbClr val="525252"/>
                </a:solidFill>
                <a:latin typeface="Arial"/>
                <a:cs typeface="Arial"/>
              </a:rPr>
              <a:t>V</a:t>
            </a:r>
            <a:r>
              <a:rPr dirty="0" sz="600" spc="-5">
                <a:solidFill>
                  <a:srgbClr val="525252"/>
                </a:solidFill>
                <a:latin typeface="Arial"/>
                <a:cs typeface="Arial"/>
              </a:rPr>
              <a:t>'</a:t>
            </a:r>
            <a:r>
              <a:rPr dirty="0" sz="600">
                <a:solidFill>
                  <a:srgbClr val="525252"/>
                </a:solidFill>
                <a:latin typeface="Arial"/>
                <a:cs typeface="Arial"/>
              </a:rPr>
              <a:t>I</a:t>
            </a:r>
            <a:r>
              <a:rPr dirty="0" sz="60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600" spc="7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600" spc="-265">
                <a:solidFill>
                  <a:srgbClr val="424242"/>
                </a:solidFill>
                <a:latin typeface="Times New Roman"/>
                <a:cs typeface="Times New Roman"/>
              </a:rPr>
              <a:t>:</a:t>
            </a:r>
            <a:r>
              <a:rPr dirty="0" baseline="-26143" sz="1275" spc="-705">
                <a:solidFill>
                  <a:srgbClr val="424242"/>
                </a:solidFill>
                <a:latin typeface="Arial"/>
                <a:cs typeface="Arial"/>
              </a:rPr>
              <a:t>&lt;</a:t>
            </a: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11952" y="6569006"/>
            <a:ext cx="133350" cy="939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>
                <a:solidFill>
                  <a:srgbClr val="646464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95870" y="6389437"/>
            <a:ext cx="164465" cy="1155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05"/>
              </a:lnSpc>
            </a:pPr>
            <a:r>
              <a:rPr dirty="0" sz="600">
                <a:solidFill>
                  <a:srgbClr val="424242"/>
                </a:solidFill>
                <a:latin typeface="Arial"/>
                <a:cs typeface="Arial"/>
              </a:rPr>
              <a:t>Ill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605"/>
              </a:lnSpc>
            </a:pPr>
            <a:r>
              <a:rPr dirty="0" sz="600">
                <a:solidFill>
                  <a:srgbClr val="424242"/>
                </a:solidFill>
                <a:latin typeface="Times New Roman"/>
                <a:cs typeface="Times New Roman"/>
              </a:rPr>
              <a:t>::i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38101" y="6476395"/>
            <a:ext cx="419100" cy="285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100" spc="-835">
                <a:solidFill>
                  <a:srgbClr val="2A2A2A"/>
                </a:solidFill>
                <a:latin typeface="Arial"/>
                <a:cs typeface="Arial"/>
              </a:rPr>
              <a:t>-</a:t>
            </a:r>
            <a:endParaRPr sz="3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71006" y="6368059"/>
            <a:ext cx="114300" cy="1371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19135" y="6388973"/>
            <a:ext cx="215900" cy="1409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424242"/>
                </a:solidFill>
                <a:latin typeface="Arial"/>
                <a:cs typeface="Arial"/>
              </a:rPr>
              <a:t>&lt;</a:t>
            </a:r>
            <a:endParaRPr sz="1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78823" y="6479540"/>
            <a:ext cx="114300" cy="147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1835">
                <a:solidFill>
                  <a:srgbClr val="424242"/>
                </a:solidFill>
                <a:latin typeface="Courier New"/>
                <a:cs typeface="Courier New"/>
              </a:rPr>
              <a:t>0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753984" y="6360236"/>
            <a:ext cx="419100" cy="1447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100">
                <a:solidFill>
                  <a:srgbClr val="424242"/>
                </a:solidFill>
                <a:latin typeface="Arial"/>
                <a:cs typeface="Arial"/>
              </a:rPr>
              <a:t>-</a:t>
            </a:r>
            <a:endParaRPr sz="3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76265" y="6373431"/>
            <a:ext cx="171450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424242"/>
                </a:solidFill>
                <a:latin typeface="Times New Roman"/>
                <a:cs typeface="Times New Roman"/>
              </a:rPr>
              <a:t>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2025" y="2084043"/>
            <a:ext cx="539750" cy="338645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 marL="7620">
              <a:lnSpc>
                <a:spcPct val="100000"/>
              </a:lnSpc>
            </a:pP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Methane</a:t>
            </a:r>
            <a:r>
              <a:rPr dirty="0" sz="1500" spc="120" b="1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Em</a:t>
            </a:r>
            <a:r>
              <a:rPr dirty="0" sz="1500" spc="-65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ssions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(</a:t>
            </a:r>
            <a:r>
              <a:rPr dirty="0" sz="1500" spc="-40" b="1">
                <a:solidFill>
                  <a:srgbClr val="1C1C1C"/>
                </a:solidFill>
                <a:latin typeface="Arial"/>
                <a:cs typeface="Arial"/>
              </a:rPr>
              <a:t>M</a:t>
            </a:r>
            <a:r>
              <a:rPr dirty="0" sz="1500" spc="-130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ll</a:t>
            </a:r>
            <a:r>
              <a:rPr dirty="0" sz="1500" spc="-120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on</a:t>
            </a:r>
            <a:r>
              <a:rPr dirty="0" sz="1500" spc="65" b="1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Metr</a:t>
            </a:r>
            <a:r>
              <a:rPr dirty="0" sz="1500" spc="-30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c</a:t>
            </a:r>
            <a:r>
              <a:rPr dirty="0" sz="1500" spc="-105" b="1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dirty="0" sz="1500" spc="-180" b="1">
                <a:solidFill>
                  <a:srgbClr val="1C1C1C"/>
                </a:solidFill>
                <a:latin typeface="Arial"/>
                <a:cs typeface="Arial"/>
              </a:rPr>
              <a:t>T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ons</a:t>
            </a:r>
            <a:r>
              <a:rPr dirty="0" sz="1500" spc="-20" b="1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C</a:t>
            </a:r>
            <a:r>
              <a:rPr dirty="0" sz="1500" spc="-55" b="1">
                <a:solidFill>
                  <a:srgbClr val="1C1C1C"/>
                </a:solidFill>
                <a:latin typeface="Arial"/>
                <a:cs typeface="Arial"/>
              </a:rPr>
              <a:t>0</a:t>
            </a:r>
            <a:r>
              <a:rPr dirty="0" baseline="-20202" sz="1650" b="1">
                <a:solidFill>
                  <a:srgbClr val="1C1C1C"/>
                </a:solidFill>
                <a:latin typeface="Times New Roman"/>
                <a:cs typeface="Times New Roman"/>
              </a:rPr>
              <a:t>2</a:t>
            </a:r>
            <a:r>
              <a:rPr dirty="0" baseline="-20202" sz="1650" b="1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baseline="-20202" sz="1650" spc="-104" b="1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Equ</a:t>
            </a:r>
            <a:r>
              <a:rPr dirty="0" sz="1500" spc="-75" b="1">
                <a:solidFill>
                  <a:srgbClr val="1C1C1C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valent</a:t>
            </a:r>
            <a:r>
              <a:rPr dirty="0" sz="1500" b="1">
                <a:solidFill>
                  <a:srgbClr val="1C1C1C"/>
                </a:solidFill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3227" y="4688659"/>
            <a:ext cx="380365" cy="6572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r" marR="100965">
              <a:lnSpc>
                <a:spcPts val="630"/>
              </a:lnSpc>
            </a:pPr>
            <a:r>
              <a:rPr dirty="0" sz="850" i="1">
                <a:solidFill>
                  <a:srgbClr val="424242"/>
                </a:solidFill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219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r>
              <a:rPr dirty="0" sz="2150" spc="425">
                <a:solidFill>
                  <a:srgbClr val="424242"/>
                </a:solidFill>
                <a:latin typeface="Courier New"/>
                <a:cs typeface="Courier New"/>
              </a:rPr>
              <a:t> </a:t>
            </a: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63227" y="4254000"/>
            <a:ext cx="380365" cy="2355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30"/>
              </a:lnSpc>
            </a:pPr>
            <a:r>
              <a:rPr dirty="0" sz="850" i="1">
                <a:solidFill>
                  <a:srgbClr val="424242"/>
                </a:solidFill>
                <a:latin typeface="Times New Roman"/>
                <a:cs typeface="Times New Roman"/>
              </a:rPr>
              <a:t>W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219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31745" y="2972081"/>
            <a:ext cx="411480" cy="661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r" marR="58419">
              <a:lnSpc>
                <a:spcPts val="960"/>
              </a:lnSpc>
            </a:pPr>
            <a:r>
              <a:rPr dirty="0" sz="1150">
                <a:solidFill>
                  <a:srgbClr val="424242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  <a:p>
            <a:pPr algn="r" marR="5080">
              <a:lnSpc>
                <a:spcPts val="216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r>
              <a:rPr dirty="0" sz="2150" spc="509">
                <a:solidFill>
                  <a:srgbClr val="424242"/>
                </a:solidFill>
                <a:latin typeface="Courier New"/>
                <a:cs typeface="Courier New"/>
              </a:rPr>
              <a:t> </a:t>
            </a: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44774" y="3821739"/>
            <a:ext cx="298450" cy="2355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44774" y="2539819"/>
            <a:ext cx="298450" cy="2286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44774" y="2122423"/>
            <a:ext cx="298450" cy="2222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544774" y="1685368"/>
            <a:ext cx="298450" cy="2355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424242"/>
                </a:solidFill>
                <a:latin typeface="Courier New"/>
                <a:cs typeface="Courier New"/>
              </a:rPr>
              <a:t>8</a:t>
            </a:r>
            <a:endParaRPr sz="21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4843" y="2132215"/>
            <a:ext cx="4318462" cy="400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50714" y="906503"/>
            <a:ext cx="619760" cy="354965"/>
          </a:xfrm>
          <a:custGeom>
            <a:avLst/>
            <a:gdLst/>
            <a:ahLst/>
            <a:cxnLst/>
            <a:rect l="l" t="t" r="r" b="b"/>
            <a:pathLst>
              <a:path w="619760" h="354965">
                <a:moveTo>
                  <a:pt x="0" y="0"/>
                </a:moveTo>
                <a:lnTo>
                  <a:pt x="619154" y="0"/>
                </a:lnTo>
                <a:lnTo>
                  <a:pt x="619154" y="354666"/>
                </a:lnTo>
                <a:lnTo>
                  <a:pt x="0" y="35466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99719" y="745464"/>
            <a:ext cx="567690" cy="547370"/>
          </a:xfrm>
          <a:custGeom>
            <a:avLst/>
            <a:gdLst/>
            <a:ahLst/>
            <a:cxnLst/>
            <a:rect l="l" t="t" r="r" b="b"/>
            <a:pathLst>
              <a:path w="567689" h="547369">
                <a:moveTo>
                  <a:pt x="0" y="0"/>
                </a:moveTo>
                <a:lnTo>
                  <a:pt x="567205" y="0"/>
                </a:lnTo>
                <a:lnTo>
                  <a:pt x="567205" y="547092"/>
                </a:lnTo>
                <a:lnTo>
                  <a:pt x="0" y="547092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06518" y="906503"/>
            <a:ext cx="2530475" cy="354965"/>
          </a:xfrm>
          <a:custGeom>
            <a:avLst/>
            <a:gdLst/>
            <a:ahLst/>
            <a:cxnLst/>
            <a:rect l="l" t="t" r="r" b="b"/>
            <a:pathLst>
              <a:path w="2530475" h="354965">
                <a:moveTo>
                  <a:pt x="0" y="0"/>
                </a:moveTo>
                <a:lnTo>
                  <a:pt x="2530372" y="0"/>
                </a:lnTo>
                <a:lnTo>
                  <a:pt x="2530372" y="354666"/>
                </a:lnTo>
                <a:lnTo>
                  <a:pt x="0" y="354666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29678" y="903892"/>
            <a:ext cx="1927860" cy="357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35">
              <a:lnSpc>
                <a:spcPct val="100000"/>
              </a:lnSpc>
            </a:pPr>
            <a:r>
              <a:rPr dirty="0" sz="150" spc="-30" b="1">
                <a:solidFill>
                  <a:srgbClr val="050505"/>
                </a:solidFill>
                <a:latin typeface="Arial"/>
                <a:cs typeface="Arial"/>
              </a:rPr>
              <a:t>1</a:t>
            </a:r>
            <a:endParaRPr sz="1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29678" y="903892"/>
            <a:ext cx="1927860" cy="357505"/>
          </a:xfrm>
          <a:custGeom>
            <a:avLst/>
            <a:gdLst/>
            <a:ahLst/>
            <a:cxnLst/>
            <a:rect l="l" t="t" r="r" b="b"/>
            <a:pathLst>
              <a:path w="1927859" h="357505">
                <a:moveTo>
                  <a:pt x="0" y="0"/>
                </a:moveTo>
                <a:lnTo>
                  <a:pt x="1927730" y="0"/>
                </a:lnTo>
                <a:lnTo>
                  <a:pt x="1927730" y="357277"/>
                </a:lnTo>
                <a:lnTo>
                  <a:pt x="0" y="35727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454" rIns="0" bIns="0" rtlCol="0" vert="horz">
            <a:spAutoFit/>
          </a:bodyPr>
          <a:lstStyle/>
          <a:p>
            <a:pPr marL="989330">
              <a:lnSpc>
                <a:spcPct val="100000"/>
              </a:lnSpc>
            </a:pPr>
            <a:r>
              <a:rPr dirty="0" sz="1950" spc="90" b="1">
                <a:solidFill>
                  <a:srgbClr val="F6F6F6"/>
                </a:solidFill>
                <a:latin typeface="Arial"/>
                <a:cs typeface="Arial"/>
              </a:rPr>
              <a:t>2</a:t>
            </a:r>
            <a:r>
              <a:rPr dirty="0" sz="1950" spc="310" b="1">
                <a:solidFill>
                  <a:srgbClr val="F6F6F6"/>
                </a:solidFill>
                <a:latin typeface="Arial"/>
                <a:cs typeface="Arial"/>
              </a:rPr>
              <a:t>0</a:t>
            </a:r>
            <a:r>
              <a:rPr dirty="0" sz="1950" b="1">
                <a:solidFill>
                  <a:srgbClr val="F6F6F6"/>
                </a:solidFill>
                <a:latin typeface="Arial"/>
                <a:cs typeface="Arial"/>
              </a:rPr>
              <a:t>1</a:t>
            </a:r>
            <a:r>
              <a:rPr dirty="0" sz="1950" spc="140" b="1">
                <a:solidFill>
                  <a:srgbClr val="F6F6F6"/>
                </a:solidFill>
                <a:latin typeface="Arial"/>
                <a:cs typeface="Arial"/>
              </a:rPr>
              <a:t>5</a:t>
            </a:r>
            <a:r>
              <a:rPr dirty="0" sz="1950" b="1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3200" spc="-1570">
                <a:solidFill>
                  <a:srgbClr val="A1A1A1"/>
                </a:solidFill>
                <a:latin typeface="Times New Roman"/>
                <a:cs typeface="Times New Roman"/>
              </a:rPr>
              <a:t>1</a:t>
            </a:r>
            <a:r>
              <a:rPr dirty="0" sz="3200" spc="-180">
                <a:solidFill>
                  <a:srgbClr val="F6F6F6"/>
                </a:solidFill>
                <a:latin typeface="Times New Roman"/>
                <a:cs typeface="Times New Roman"/>
              </a:rPr>
              <a:t>u</a:t>
            </a:r>
            <a:r>
              <a:rPr dirty="0" sz="3200" spc="-100">
                <a:solidFill>
                  <a:srgbClr val="F6F6F6"/>
                </a:solidFill>
                <a:latin typeface="Times New Roman"/>
                <a:cs typeface="Times New Roman"/>
              </a:rPr>
              <a:t>.</a:t>
            </a:r>
            <a:r>
              <a:rPr dirty="0" sz="3200" spc="-75">
                <a:solidFill>
                  <a:srgbClr val="F6F6F6"/>
                </a:solidFill>
                <a:latin typeface="Times New Roman"/>
                <a:cs typeface="Times New Roman"/>
              </a:rPr>
              <a:t>s</a:t>
            </a:r>
            <a:r>
              <a:rPr dirty="0" sz="3200" spc="400">
                <a:solidFill>
                  <a:srgbClr val="F6F6F6"/>
                </a:solidFill>
                <a:latin typeface="Times New Roman"/>
                <a:cs typeface="Times New Roman"/>
              </a:rPr>
              <a:t>.</a:t>
            </a:r>
            <a:r>
              <a:rPr dirty="0" sz="1950" spc="160" b="1">
                <a:solidFill>
                  <a:srgbClr val="F6F6F6"/>
                </a:solidFill>
                <a:latin typeface="Arial"/>
                <a:cs typeface="Arial"/>
              </a:rPr>
              <a:t>N</a:t>
            </a:r>
            <a:r>
              <a:rPr dirty="0" sz="1950" spc="-90" b="1">
                <a:solidFill>
                  <a:srgbClr val="F6F6F6"/>
                </a:solidFill>
                <a:latin typeface="Arial"/>
                <a:cs typeface="Arial"/>
              </a:rPr>
              <a:t>i</a:t>
            </a:r>
            <a:r>
              <a:rPr dirty="0" sz="1950" spc="-60" b="1">
                <a:solidFill>
                  <a:srgbClr val="F6F6F6"/>
                </a:solidFill>
                <a:latin typeface="Arial"/>
                <a:cs typeface="Arial"/>
              </a:rPr>
              <a:t>tr</a:t>
            </a:r>
            <a:r>
              <a:rPr dirty="0" sz="1950" spc="-250" b="1">
                <a:solidFill>
                  <a:srgbClr val="F6F6F6"/>
                </a:solidFill>
                <a:latin typeface="Arial"/>
                <a:cs typeface="Arial"/>
              </a:rPr>
              <a:t>:</a:t>
            </a:r>
            <a:r>
              <a:rPr dirty="0" sz="1950" spc="10" b="1">
                <a:solidFill>
                  <a:srgbClr val="F6F6F6"/>
                </a:solidFill>
                <a:latin typeface="Arial"/>
                <a:cs typeface="Arial"/>
              </a:rPr>
              <a:t>ous</a:t>
            </a:r>
            <a:r>
              <a:rPr dirty="0" sz="1950" spc="15" b="1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1950" spc="50" b="1">
                <a:solidFill>
                  <a:srgbClr val="F6F6F6"/>
                </a:solidFill>
                <a:latin typeface="Arial"/>
                <a:cs typeface="Arial"/>
              </a:rPr>
              <a:t>Ox</a:t>
            </a:r>
            <a:r>
              <a:rPr dirty="0" sz="1950" spc="25" b="1">
                <a:solidFill>
                  <a:srgbClr val="F6F6F6"/>
                </a:solidFill>
                <a:latin typeface="Arial"/>
                <a:cs typeface="Arial"/>
              </a:rPr>
              <a:t>i</a:t>
            </a:r>
            <a:r>
              <a:rPr dirty="0" sz="1950" spc="110" b="1">
                <a:solidFill>
                  <a:srgbClr val="F6F6F6"/>
                </a:solidFill>
                <a:latin typeface="Arial"/>
                <a:cs typeface="Arial"/>
              </a:rPr>
              <a:t>de</a:t>
            </a:r>
            <a:r>
              <a:rPr dirty="0" sz="1950" spc="40" b="1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1950" spc="75" b="1">
                <a:solidFill>
                  <a:srgbClr val="F6F6F6"/>
                </a:solidFill>
                <a:latin typeface="Arial"/>
                <a:cs typeface="Arial"/>
              </a:rPr>
              <a:t>Em</a:t>
            </a:r>
            <a:r>
              <a:rPr dirty="0" sz="1950" spc="-100" b="1">
                <a:solidFill>
                  <a:srgbClr val="F6F6F6"/>
                </a:solidFill>
                <a:latin typeface="Arial"/>
                <a:cs typeface="Arial"/>
              </a:rPr>
              <a:t>i</a:t>
            </a:r>
            <a:r>
              <a:rPr dirty="0" sz="1950" spc="-145" b="1">
                <a:solidFill>
                  <a:srgbClr val="F6F6F6"/>
                </a:solidFill>
                <a:latin typeface="Arial"/>
                <a:cs typeface="Arial"/>
              </a:rPr>
              <a:t>s</a:t>
            </a:r>
            <a:r>
              <a:rPr dirty="0" sz="1950" spc="-70" b="1">
                <a:solidFill>
                  <a:srgbClr val="F6F6F6"/>
                </a:solidFill>
                <a:latin typeface="Arial"/>
                <a:cs typeface="Arial"/>
              </a:rPr>
              <a:t>s</a:t>
            </a:r>
            <a:r>
              <a:rPr dirty="0" sz="1950" spc="-25" b="1">
                <a:solidFill>
                  <a:srgbClr val="F6F6F6"/>
                </a:solidFill>
                <a:latin typeface="Arial"/>
                <a:cs typeface="Arial"/>
              </a:rPr>
              <a:t>i</a:t>
            </a:r>
            <a:r>
              <a:rPr dirty="0" sz="1950" spc="20" b="1">
                <a:solidFill>
                  <a:srgbClr val="F6F6F6"/>
                </a:solidFill>
                <a:latin typeface="Arial"/>
                <a:cs typeface="Arial"/>
              </a:rPr>
              <a:t>on</a:t>
            </a:r>
            <a:r>
              <a:rPr dirty="0" sz="1950" spc="-15" b="1">
                <a:solidFill>
                  <a:srgbClr val="F6F6F6"/>
                </a:solidFill>
                <a:latin typeface="Arial"/>
                <a:cs typeface="Arial"/>
              </a:rPr>
              <a:t>s</a:t>
            </a:r>
            <a:r>
              <a:rPr dirty="0" sz="1950" spc="420" b="1">
                <a:solidFill>
                  <a:srgbClr val="F6F6F6"/>
                </a:solidFill>
                <a:latin typeface="Arial"/>
                <a:cs typeface="Arial"/>
              </a:rPr>
              <a:t>,</a:t>
            </a:r>
            <a:r>
              <a:rPr dirty="0" sz="1950" spc="-270" b="1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1950" spc="1180" b="1">
                <a:solidFill>
                  <a:srgbClr val="F6F6F6"/>
                </a:solidFill>
                <a:latin typeface="Arial"/>
                <a:cs typeface="Arial"/>
              </a:rPr>
              <a:t>B</a:t>
            </a:r>
            <a:r>
              <a:rPr dirty="0" sz="1950" spc="-190" b="1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dirty="0" sz="2000" spc="35">
                <a:solidFill>
                  <a:srgbClr val="F6F6F6"/>
                </a:solidFill>
                <a:latin typeface="Arial"/>
                <a:cs typeface="Arial"/>
              </a:rPr>
              <a:t>Sou</a:t>
            </a:r>
            <a:r>
              <a:rPr dirty="0" sz="2000" spc="-1055">
                <a:solidFill>
                  <a:srgbClr val="A1A1A1"/>
                </a:solidFill>
                <a:latin typeface="Arial"/>
                <a:cs typeface="Arial"/>
              </a:rPr>
              <a:t>1</a:t>
            </a:r>
            <a:r>
              <a:rPr dirty="0" sz="2000" spc="-110">
                <a:solidFill>
                  <a:srgbClr val="F6F6F6"/>
                </a:solidFill>
                <a:latin typeface="Arial"/>
                <a:cs typeface="Arial"/>
              </a:rPr>
              <a:t>r</a:t>
            </a:r>
            <a:r>
              <a:rPr dirty="0" sz="2000" spc="-370">
                <a:solidFill>
                  <a:srgbClr val="F6F6F6"/>
                </a:solidFill>
                <a:latin typeface="Arial"/>
                <a:cs typeface="Arial"/>
              </a:rPr>
              <a:t>:</a:t>
            </a:r>
            <a:r>
              <a:rPr dirty="0" sz="2000" spc="95">
                <a:solidFill>
                  <a:srgbClr val="F6F6F6"/>
                </a:solidFill>
                <a:latin typeface="Arial"/>
                <a:cs typeface="Arial"/>
              </a:rPr>
              <a:t>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1282" y="1696963"/>
            <a:ext cx="1156335" cy="705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17780">
              <a:lnSpc>
                <a:spcPct val="119300"/>
              </a:lnSpc>
            </a:pPr>
            <a:r>
              <a:rPr dirty="0" sz="1400" spc="85">
                <a:solidFill>
                  <a:srgbClr val="565656"/>
                </a:solidFill>
                <a:latin typeface="Arial"/>
                <a:cs typeface="Arial"/>
              </a:rPr>
              <a:t>Manure </a:t>
            </a:r>
            <a:r>
              <a:rPr dirty="0" sz="1400" spc="65">
                <a:solidFill>
                  <a:srgbClr val="565656"/>
                </a:solidFill>
                <a:latin typeface="Arial"/>
                <a:cs typeface="Arial"/>
              </a:rPr>
              <a:t>Management</a:t>
            </a:r>
            <a:r>
              <a:rPr dirty="0" sz="1400" spc="3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350" spc="25">
                <a:solidFill>
                  <a:srgbClr val="565656"/>
                </a:solidFill>
                <a:latin typeface="Arial"/>
                <a:cs typeface="Arial"/>
              </a:rPr>
              <a:t>5%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7573" y="1696963"/>
            <a:ext cx="131508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65">
                <a:solidFill>
                  <a:srgbClr val="565656"/>
                </a:solidFill>
                <a:latin typeface="Arial"/>
                <a:cs typeface="Arial"/>
              </a:rPr>
              <a:t>Transportat</a:t>
            </a:r>
            <a:r>
              <a:rPr dirty="0" sz="1400" spc="12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105">
                <a:solidFill>
                  <a:srgbClr val="565656"/>
                </a:solidFill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73683" y="1929044"/>
            <a:ext cx="0" cy="234315"/>
          </a:xfrm>
          <a:custGeom>
            <a:avLst/>
            <a:gdLst/>
            <a:ahLst/>
            <a:cxnLst/>
            <a:rect l="l" t="t" r="r" b="b"/>
            <a:pathLst>
              <a:path w="0" h="234314">
                <a:moveTo>
                  <a:pt x="0" y="0"/>
                </a:moveTo>
                <a:lnTo>
                  <a:pt x="0" y="233902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487853" y="1696963"/>
            <a:ext cx="514350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60">
                <a:solidFill>
                  <a:srgbClr val="565656"/>
                </a:solidFill>
                <a:latin typeface="Arial"/>
                <a:cs typeface="Arial"/>
              </a:rPr>
              <a:t>Other</a:t>
            </a:r>
            <a:endParaRPr sz="1400">
              <a:latin typeface="Arial"/>
              <a:cs typeface="Arial"/>
            </a:endParaRPr>
          </a:p>
          <a:p>
            <a:pPr algn="ctr" marL="17780">
              <a:lnSpc>
                <a:spcPct val="100000"/>
              </a:lnSpc>
              <a:spcBef>
                <a:spcPts val="365"/>
              </a:spcBef>
            </a:pPr>
            <a:r>
              <a:rPr dirty="0" sz="1350" spc="35">
                <a:solidFill>
                  <a:srgbClr val="565656"/>
                </a:solidFill>
                <a:latin typeface="Arial"/>
                <a:cs typeface="Arial"/>
              </a:rPr>
              <a:t>2%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7117" y="1955648"/>
            <a:ext cx="285750" cy="196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45">
                <a:solidFill>
                  <a:srgbClr val="565656"/>
                </a:solidFill>
                <a:latin typeface="Arial"/>
                <a:cs typeface="Arial"/>
              </a:rPr>
              <a:t>5%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41803" y="2076230"/>
            <a:ext cx="125095" cy="242570"/>
          </a:xfrm>
          <a:custGeom>
            <a:avLst/>
            <a:gdLst/>
            <a:ahLst/>
            <a:cxnLst/>
            <a:rect l="l" t="t" r="r" b="b"/>
            <a:pathLst>
              <a:path w="125095" h="242569">
                <a:moveTo>
                  <a:pt x="0" y="0"/>
                </a:moveTo>
                <a:lnTo>
                  <a:pt x="124659" y="0"/>
                </a:lnTo>
                <a:lnTo>
                  <a:pt x="124659" y="242565"/>
                </a:lnTo>
                <a:lnTo>
                  <a:pt x="0" y="242565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037282" y="2104288"/>
            <a:ext cx="14605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10">
                <a:solidFill>
                  <a:srgbClr val="A1A1A1"/>
                </a:solidFill>
                <a:latin typeface="Arial"/>
                <a:cs typeface="Arial"/>
              </a:rPr>
              <a:t>"""'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77139" y="2703840"/>
            <a:ext cx="475615" cy="242570"/>
          </a:xfrm>
          <a:custGeom>
            <a:avLst/>
            <a:gdLst/>
            <a:ahLst/>
            <a:cxnLst/>
            <a:rect l="l" t="t" r="r" b="b"/>
            <a:pathLst>
              <a:path w="475614" h="242569">
                <a:moveTo>
                  <a:pt x="0" y="0"/>
                </a:moveTo>
                <a:lnTo>
                  <a:pt x="475359" y="0"/>
                </a:lnTo>
                <a:lnTo>
                  <a:pt x="475359" y="242565"/>
                </a:lnTo>
                <a:lnTo>
                  <a:pt x="0" y="242565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418772" y="2731899"/>
            <a:ext cx="1147445" cy="1918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99390" marR="5080" indent="-2540">
              <a:lnSpc>
                <a:spcPct val="121800"/>
              </a:lnSpc>
            </a:pPr>
            <a:r>
              <a:rPr dirty="0" sz="1400" spc="3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65">
                <a:solidFill>
                  <a:srgbClr val="565656"/>
                </a:solidFill>
                <a:latin typeface="Arial"/>
                <a:cs typeface="Arial"/>
              </a:rPr>
              <a:t>ndustry</a:t>
            </a:r>
            <a:r>
              <a:rPr dirty="0" sz="1400" spc="1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565656"/>
                </a:solidFill>
                <a:latin typeface="Arial"/>
                <a:cs typeface="Arial"/>
              </a:rPr>
              <a:t>or</a:t>
            </a:r>
            <a:r>
              <a:rPr dirty="0" sz="1400" spc="5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565656"/>
                </a:solidFill>
                <a:latin typeface="Arial"/>
                <a:cs typeface="Arial"/>
              </a:rPr>
              <a:t>Chem</a:t>
            </a:r>
            <a:r>
              <a:rPr dirty="0" sz="1400" spc="-1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35">
                <a:solidFill>
                  <a:srgbClr val="565656"/>
                </a:solidFill>
                <a:latin typeface="Arial"/>
                <a:cs typeface="Arial"/>
              </a:rPr>
              <a:t>cal</a:t>
            </a:r>
            <a:r>
              <a:rPr dirty="0" sz="1400" spc="2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400" spc="60">
                <a:solidFill>
                  <a:srgbClr val="565656"/>
                </a:solidFill>
                <a:latin typeface="Arial"/>
                <a:cs typeface="Arial"/>
              </a:rPr>
              <a:t>Product</a:t>
            </a:r>
            <a:r>
              <a:rPr dirty="0" sz="1400" spc="4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70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400" spc="3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350" spc="30">
                <a:solidFill>
                  <a:srgbClr val="565656"/>
                </a:solidFill>
                <a:latin typeface="Arial"/>
                <a:cs typeface="Arial"/>
              </a:rPr>
              <a:t>6</a:t>
            </a:r>
            <a:r>
              <a:rPr dirty="0" sz="1350" spc="60">
                <a:solidFill>
                  <a:srgbClr val="565656"/>
                </a:solidFill>
                <a:latin typeface="Arial"/>
                <a:cs typeface="Arial"/>
              </a:rPr>
              <a:t>%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12700" marR="92075" indent="-13970">
              <a:lnSpc>
                <a:spcPct val="119300"/>
              </a:lnSpc>
            </a:pPr>
            <a:r>
              <a:rPr dirty="0" sz="1400" spc="65">
                <a:solidFill>
                  <a:srgbClr val="565656"/>
                </a:solidFill>
                <a:latin typeface="Arial"/>
                <a:cs typeface="Arial"/>
              </a:rPr>
              <a:t>Stat</a:t>
            </a:r>
            <a:r>
              <a:rPr dirty="0" sz="1400" spc="3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55">
                <a:solidFill>
                  <a:srgbClr val="565656"/>
                </a:solidFill>
                <a:latin typeface="Arial"/>
                <a:cs typeface="Arial"/>
              </a:rPr>
              <a:t>onary</a:t>
            </a:r>
            <a:r>
              <a:rPr dirty="0" sz="1400" spc="3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565656"/>
                </a:solidFill>
                <a:latin typeface="Arial"/>
                <a:cs typeface="Arial"/>
              </a:rPr>
              <a:t>Combust</a:t>
            </a:r>
            <a:r>
              <a:rPr dirty="0" sz="1400" spc="10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400" spc="85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400" spc="4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350" spc="45">
                <a:solidFill>
                  <a:srgbClr val="565656"/>
                </a:solidFill>
                <a:latin typeface="Arial"/>
                <a:cs typeface="Arial"/>
              </a:rPr>
              <a:t>7%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64739" y="6330120"/>
            <a:ext cx="4777740" cy="408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">
              <a:lnSpc>
                <a:spcPct val="117800"/>
              </a:lnSpc>
            </a:pPr>
            <a:r>
              <a:rPr dirty="0" sz="1250" spc="70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250" spc="-85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50" spc="-90">
                <a:solidFill>
                  <a:srgbClr val="232323"/>
                </a:solidFill>
                <a:latin typeface="Arial"/>
                <a:cs typeface="Arial"/>
              </a:rPr>
              <a:t>S</a:t>
            </a:r>
            <a:r>
              <a:rPr dirty="0" sz="1250" spc="335">
                <a:solidFill>
                  <a:srgbClr val="050505"/>
                </a:solidFill>
                <a:latin typeface="Arial"/>
                <a:cs typeface="Arial"/>
              </a:rPr>
              <a:t>.</a:t>
            </a:r>
            <a:r>
              <a:rPr dirty="0" sz="1250">
                <a:solidFill>
                  <a:srgbClr val="232323"/>
                </a:solidFill>
                <a:latin typeface="Arial"/>
                <a:cs typeface="Arial"/>
              </a:rPr>
              <a:t>E</a:t>
            </a:r>
            <a:r>
              <a:rPr dirty="0" sz="1250" spc="5">
                <a:solidFill>
                  <a:srgbClr val="232323"/>
                </a:solidFill>
                <a:latin typeface="Arial"/>
                <a:cs typeface="Arial"/>
              </a:rPr>
              <a:t>nv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ronmental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45">
                <a:solidFill>
                  <a:srgbClr val="232323"/>
                </a:solidFill>
                <a:latin typeface="Arial"/>
                <a:cs typeface="Arial"/>
              </a:rPr>
              <a:t>Protection</a:t>
            </a:r>
            <a:r>
              <a:rPr dirty="0" sz="1250" spc="-3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25">
                <a:solidFill>
                  <a:srgbClr val="232323"/>
                </a:solidFill>
                <a:latin typeface="Arial"/>
                <a:cs typeface="Arial"/>
              </a:rPr>
              <a:t>A</a:t>
            </a:r>
            <a:r>
              <a:rPr dirty="0" sz="1250">
                <a:solidFill>
                  <a:srgbClr val="232323"/>
                </a:solidFill>
                <a:latin typeface="Arial"/>
                <a:cs typeface="Arial"/>
              </a:rPr>
              <a:t>g</a:t>
            </a:r>
            <a:r>
              <a:rPr dirty="0" sz="1250" spc="15">
                <a:solidFill>
                  <a:srgbClr val="232323"/>
                </a:solidFill>
                <a:latin typeface="Arial"/>
                <a:cs typeface="Arial"/>
              </a:rPr>
              <a:t>ency</a:t>
            </a:r>
            <a:r>
              <a:rPr dirty="0" sz="1250" spc="7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(2</a:t>
            </a:r>
            <a:r>
              <a:rPr dirty="0" sz="1250" spc="20">
                <a:solidFill>
                  <a:srgbClr val="232323"/>
                </a:solidFill>
                <a:latin typeface="Arial"/>
                <a:cs typeface="Arial"/>
              </a:rPr>
              <a:t>0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7</a:t>
            </a:r>
            <a:r>
              <a:rPr dirty="0" sz="1250" spc="55">
                <a:solidFill>
                  <a:srgbClr val="232323"/>
                </a:solidFill>
                <a:latin typeface="Arial"/>
                <a:cs typeface="Arial"/>
              </a:rPr>
              <a:t>)</a:t>
            </a:r>
            <a:r>
              <a:rPr dirty="0" sz="1250" spc="365">
                <a:solidFill>
                  <a:srgbClr val="050505"/>
                </a:solidFill>
                <a:latin typeface="Arial"/>
                <a:cs typeface="Arial"/>
              </a:rPr>
              <a:t>.</a:t>
            </a:r>
            <a:r>
              <a:rPr dirty="0" sz="1250" spc="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nventory</a:t>
            </a:r>
            <a:r>
              <a:rPr dirty="0" sz="1250" spc="-1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232323"/>
                </a:solidFill>
                <a:latin typeface="Arial"/>
                <a:cs typeface="Arial"/>
              </a:rPr>
              <a:t>of</a:t>
            </a:r>
            <a:r>
              <a:rPr dirty="0" sz="1250" spc="6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95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250" spc="-150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250" spc="-20">
                <a:solidFill>
                  <a:srgbClr val="232323"/>
                </a:solidFill>
                <a:latin typeface="Arial"/>
                <a:cs typeface="Arial"/>
              </a:rPr>
              <a:t>S.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20">
                <a:solidFill>
                  <a:srgbClr val="232323"/>
                </a:solidFill>
                <a:latin typeface="Arial"/>
                <a:cs typeface="Arial"/>
              </a:rPr>
              <a:t>Greenhouse</a:t>
            </a:r>
            <a:r>
              <a:rPr dirty="0" sz="1250" spc="5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2323"/>
                </a:solidFill>
                <a:latin typeface="Arial"/>
                <a:cs typeface="Arial"/>
              </a:rPr>
              <a:t>Gas</a:t>
            </a:r>
            <a:r>
              <a:rPr dirty="0" sz="1250" spc="3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2323"/>
                </a:solidFill>
                <a:latin typeface="Arial"/>
                <a:cs typeface="Arial"/>
              </a:rPr>
              <a:t>Em</a:t>
            </a:r>
            <a:r>
              <a:rPr dirty="0" sz="1250" spc="-5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ss</a:t>
            </a:r>
            <a:r>
              <a:rPr dirty="0" sz="1250" spc="2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20">
                <a:solidFill>
                  <a:srgbClr val="232323"/>
                </a:solidFill>
                <a:latin typeface="Arial"/>
                <a:cs typeface="Arial"/>
              </a:rPr>
              <a:t>ons</a:t>
            </a:r>
            <a:r>
              <a:rPr dirty="0" sz="1250" spc="-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60">
                <a:solidFill>
                  <a:srgbClr val="232323"/>
                </a:solidFill>
                <a:latin typeface="Arial"/>
                <a:cs typeface="Arial"/>
              </a:rPr>
              <a:t>and</a:t>
            </a:r>
            <a:r>
              <a:rPr dirty="0" sz="1250" spc="-7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2323"/>
                </a:solidFill>
                <a:latin typeface="Arial"/>
                <a:cs typeface="Arial"/>
              </a:rPr>
              <a:t>S</a:t>
            </a:r>
            <a:r>
              <a:rPr dirty="0" sz="1250" spc="-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nks:</a:t>
            </a:r>
            <a:r>
              <a:rPr dirty="0" sz="1250" spc="-5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250" spc="-1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30">
                <a:solidFill>
                  <a:srgbClr val="232323"/>
                </a:solidFill>
                <a:latin typeface="Arial"/>
                <a:cs typeface="Arial"/>
              </a:rPr>
              <a:t>990-2</a:t>
            </a:r>
            <a:r>
              <a:rPr dirty="0" sz="1250" spc="65">
                <a:solidFill>
                  <a:srgbClr val="232323"/>
                </a:solidFill>
                <a:latin typeface="Arial"/>
                <a:cs typeface="Arial"/>
              </a:rPr>
              <a:t>0</a:t>
            </a:r>
            <a:r>
              <a:rPr dirty="0" sz="1250" spc="-4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250" spc="80">
                <a:solidFill>
                  <a:srgbClr val="232323"/>
                </a:solidFill>
                <a:latin typeface="Arial"/>
                <a:cs typeface="Arial"/>
              </a:rPr>
              <a:t>5.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74473" y="2918454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 h="0">
                <a:moveTo>
                  <a:pt x="0" y="0"/>
                </a:moveTo>
                <a:lnTo>
                  <a:pt x="470558" y="0"/>
                </a:lnTo>
              </a:path>
            </a:pathLst>
          </a:custGeom>
          <a:ln w="11201">
            <a:solidFill>
              <a:srgbClr val="A0A0A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1803" y="1637607"/>
            <a:ext cx="7182196" cy="3807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59" y="955963"/>
            <a:ext cx="8869680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4835" y="6322860"/>
            <a:ext cx="220345" cy="2444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4188" sz="975" spc="-540">
                <a:solidFill>
                  <a:srgbClr val="181818"/>
                </a:solidFill>
                <a:latin typeface="Times New Roman"/>
                <a:cs typeface="Times New Roman"/>
              </a:rPr>
              <a:t>C</a:t>
            </a:r>
            <a:r>
              <a:rPr dirty="0" sz="1100">
                <a:solidFill>
                  <a:srgbClr val="181818"/>
                </a:solidFill>
                <a:latin typeface="Times New Roman"/>
                <a:cs typeface="Times New Roman"/>
              </a:rPr>
              <a:t>..</a:t>
            </a:r>
            <a:r>
              <a:rPr dirty="0" sz="1100" spc="-1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r>
              <a:rPr dirty="0" baseline="34188" sz="975" spc="-240">
                <a:solidFill>
                  <a:srgbClr val="181818"/>
                </a:solidFill>
                <a:latin typeface="Times New Roman"/>
                <a:cs typeface="Times New Roman"/>
              </a:rPr>
              <a:t>i</a:t>
            </a:r>
            <a:r>
              <a:rPr dirty="0" sz="110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r>
              <a:rPr dirty="0" sz="1100" spc="-9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r>
              <a:rPr dirty="0" baseline="34188" sz="975" spc="-7">
                <a:solidFill>
                  <a:srgbClr val="181818"/>
                </a:solidFill>
                <a:latin typeface="Times New Roman"/>
                <a:cs typeface="Times New Roman"/>
              </a:rPr>
              <a:t>)</a:t>
            </a:r>
            <a:r>
              <a:rPr dirty="0" baseline="19323" sz="1725" spc="-2062">
                <a:solidFill>
                  <a:srgbClr val="181818"/>
                </a:solidFill>
                <a:latin typeface="Times New Roman"/>
                <a:cs typeface="Times New Roman"/>
              </a:rPr>
              <a:t>c</a:t>
            </a:r>
            <a:r>
              <a:rPr dirty="0" sz="110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3263" y="6268249"/>
            <a:ext cx="147955" cy="2990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30"/>
              </a:lnSpc>
            </a:pP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     </a:t>
            </a:r>
            <a:r>
              <a:rPr dirty="0" sz="600" i="1">
                <a:solidFill>
                  <a:srgbClr val="2B2B2B"/>
                </a:solidFill>
                <a:latin typeface="Times New Roman"/>
                <a:cs typeface="Times New Roman"/>
              </a:rPr>
              <a:t>V&gt;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ts val="450"/>
              </a:lnSpc>
            </a:pP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     </a:t>
            </a: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•</a:t>
            </a:r>
            <a:endParaRPr sz="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2406" y="6282632"/>
            <a:ext cx="13335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181818"/>
                </a:solidFill>
                <a:latin typeface="Times New Roman"/>
                <a:cs typeface="Times New Roman"/>
              </a:rPr>
              <a:t>:::i</a:t>
            </a:r>
            <a:r>
              <a:rPr dirty="0" sz="600">
                <a:solidFill>
                  <a:srgbClr val="181818"/>
                </a:solidFill>
                <a:latin typeface="Times New Roman"/>
                <a:cs typeface="Times New Roman"/>
              </a:rPr>
              <a:t>   </a:t>
            </a:r>
            <a:r>
              <a:rPr dirty="0" sz="600" spc="35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solidFill>
                  <a:srgbClr val="181818"/>
                </a:solidFill>
                <a:latin typeface="Courier New"/>
                <a:cs typeface="Courier New"/>
              </a:rPr>
              <a:t>m</a:t>
            </a:r>
            <a:endParaRPr sz="8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5797" y="6292996"/>
            <a:ext cx="95250" cy="1123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7564" y="6249381"/>
            <a:ext cx="248285" cy="4006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9682" sz="1050" spc="-2002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181818"/>
                </a:solidFill>
                <a:latin typeface="Times New Roman"/>
                <a:cs typeface="Times New Roman"/>
              </a:rPr>
              <a:t>c:</a:t>
            </a:r>
            <a:r>
              <a:rPr dirty="0" sz="90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900" spc="4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baseline="20576" sz="2025" spc="-1042" i="1">
                <a:solidFill>
                  <a:srgbClr val="181818"/>
                </a:solidFill>
                <a:latin typeface="Times New Roman"/>
                <a:cs typeface="Times New Roman"/>
              </a:rPr>
              <a:t>s</a:t>
            </a:r>
            <a:r>
              <a:rPr dirty="0" sz="900">
                <a:solidFill>
                  <a:srgbClr val="181818"/>
                </a:solidFill>
                <a:latin typeface="Times New Roman"/>
                <a:cs typeface="Times New Roman"/>
              </a:rPr>
              <a:t>....</a:t>
            </a:r>
            <a:r>
              <a:rPr dirty="0" sz="900" spc="-2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r>
              <a:rPr dirty="0" baseline="20576" sz="2025" i="1">
                <a:solidFill>
                  <a:srgbClr val="424242"/>
                </a:solidFill>
                <a:latin typeface="Times New Roman"/>
                <a:cs typeface="Times New Roman"/>
              </a:rPr>
              <a:t>.</a:t>
            </a:r>
            <a:endParaRPr baseline="20576" sz="202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8681" y="6281775"/>
            <a:ext cx="417830" cy="285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Cl!</a:t>
            </a: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     </a:t>
            </a:r>
            <a:r>
              <a:rPr dirty="0" sz="700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405"/>
              </a:lnSpc>
            </a:pP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     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1035"/>
              </a:lnSpc>
            </a:pP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Ci</a:t>
            </a: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)</a:t>
            </a: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   </a:t>
            </a:r>
            <a:r>
              <a:rPr dirty="0" sz="1050">
                <a:solidFill>
                  <a:srgbClr val="181818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430"/>
              </a:lnSpc>
            </a:pPr>
            <a:r>
              <a:rPr dirty="0" sz="450">
                <a:solidFill>
                  <a:srgbClr val="2B2B2B"/>
                </a:solidFill>
                <a:latin typeface="Times New Roman"/>
                <a:cs typeface="Times New Roman"/>
              </a:rPr>
              <a:t>Q)</a:t>
            </a:r>
            <a:r>
              <a:rPr dirty="0" sz="450">
                <a:solidFill>
                  <a:srgbClr val="2B2B2B"/>
                </a:solidFill>
                <a:latin typeface="Times New Roman"/>
                <a:cs typeface="Times New Roman"/>
              </a:rPr>
              <a:t>     </a:t>
            </a:r>
            <a:r>
              <a:rPr dirty="0" sz="450" spc="-30">
                <a:solidFill>
                  <a:srgbClr val="2B2B2B"/>
                </a:solidFill>
                <a:latin typeface="Times New Roman"/>
                <a:cs typeface="Times New Roman"/>
              </a:rPr>
              <a:t> 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635"/>
              </a:lnSpc>
            </a:pP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Cl!</a:t>
            </a: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     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5737" y="6250247"/>
            <a:ext cx="133350" cy="3175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>
                <a:solidFill>
                  <a:srgbClr val="181818"/>
                </a:solidFill>
                <a:latin typeface="Courier New"/>
                <a:cs typeface="Courier New"/>
              </a:rPr>
              <a:t>m</a:t>
            </a:r>
            <a:r>
              <a:rPr dirty="0" sz="850" spc="35">
                <a:solidFill>
                  <a:srgbClr val="181818"/>
                </a:solidFill>
                <a:latin typeface="Courier New"/>
                <a:cs typeface="Courier New"/>
              </a:rPr>
              <a:t> </a:t>
            </a:r>
            <a:r>
              <a:rPr dirty="0" sz="850">
                <a:solidFill>
                  <a:srgbClr val="181818"/>
                </a:solidFill>
                <a:latin typeface="Courier New"/>
                <a:cs typeface="Courier New"/>
              </a:rPr>
              <a:t>-</a:t>
            </a:r>
            <a:endParaRPr sz="8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0894" y="6293110"/>
            <a:ext cx="352425" cy="2781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20320">
              <a:lnSpc>
                <a:spcPct val="100000"/>
              </a:lnSpc>
            </a:pPr>
            <a:r>
              <a:rPr dirty="0" sz="1050">
                <a:solidFill>
                  <a:srgbClr val="181818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515"/>
              </a:lnSpc>
              <a:spcBef>
                <a:spcPts val="190"/>
              </a:spcBef>
            </a:pPr>
            <a:r>
              <a:rPr dirty="0" sz="450" spc="-385">
                <a:solidFill>
                  <a:srgbClr val="2B2B2B"/>
                </a:solidFill>
                <a:latin typeface="Arial"/>
                <a:cs typeface="Arial"/>
              </a:rPr>
              <a:t>C</a:t>
            </a:r>
            <a:r>
              <a:rPr dirty="0" baseline="20202" sz="825" spc="-195">
                <a:solidFill>
                  <a:srgbClr val="181818"/>
                </a:solidFill>
                <a:latin typeface="Arial"/>
                <a:cs typeface="Arial"/>
              </a:rPr>
              <a:t>-</a:t>
            </a:r>
            <a:r>
              <a:rPr dirty="0" sz="450" spc="-15">
                <a:solidFill>
                  <a:srgbClr val="2B2B2B"/>
                </a:solidFill>
                <a:latin typeface="Arial"/>
                <a:cs typeface="Arial"/>
              </a:rPr>
              <a:t>l</a:t>
            </a:r>
            <a:r>
              <a:rPr dirty="0" sz="450" spc="-150">
                <a:solidFill>
                  <a:srgbClr val="2B2B2B"/>
                </a:solidFill>
                <a:latin typeface="Arial"/>
                <a:cs typeface="Arial"/>
              </a:rPr>
              <a:t>!</a:t>
            </a:r>
            <a:r>
              <a:rPr dirty="0" baseline="20202" sz="825">
                <a:solidFill>
                  <a:srgbClr val="181818"/>
                </a:solidFill>
                <a:latin typeface="Arial"/>
                <a:cs typeface="Arial"/>
              </a:rPr>
              <a:t>·</a:t>
            </a:r>
            <a:r>
              <a:rPr dirty="0" baseline="20202" sz="825" spc="82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baseline="20202" sz="825" spc="-487">
                <a:solidFill>
                  <a:srgbClr val="181818"/>
                </a:solidFill>
                <a:latin typeface="Arial"/>
                <a:cs typeface="Arial"/>
              </a:rPr>
              <a:t>"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.....</a:t>
            </a:r>
            <a:endParaRPr sz="450">
              <a:latin typeface="Arial"/>
              <a:cs typeface="Arial"/>
            </a:endParaRPr>
          </a:p>
          <a:p>
            <a:pPr marL="16510">
              <a:lnSpc>
                <a:spcPts val="815"/>
              </a:lnSpc>
            </a:pPr>
            <a:r>
              <a:rPr dirty="0" sz="800">
                <a:solidFill>
                  <a:srgbClr val="2B2B2B"/>
                </a:solidFill>
                <a:latin typeface="Times New Roman"/>
                <a:cs typeface="Times New Roman"/>
              </a:rPr>
              <a:t>!!?.</a:t>
            </a:r>
            <a:r>
              <a:rPr dirty="0" sz="800">
                <a:solidFill>
                  <a:srgbClr val="2B2B2B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2B2B2B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0542" y="5551423"/>
            <a:ext cx="7352665" cy="4635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 spc="-275">
                <a:solidFill>
                  <a:srgbClr val="181818"/>
                </a:solidFill>
                <a:latin typeface="Courier New"/>
                <a:cs typeface="Courier New"/>
              </a:rPr>
              <a:t>99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54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 spc="-34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 spc="-21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54">
                <a:solidFill>
                  <a:srgbClr val="2B2B2B"/>
                </a:solidFill>
                <a:latin typeface="Courier New"/>
                <a:cs typeface="Courier New"/>
              </a:rPr>
              <a:t>1</a:t>
            </a:r>
            <a:r>
              <a:rPr dirty="0" sz="1500" spc="-340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2B2B2B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 spc="-275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54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 spc="-34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 spc="-31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90"/>
              </a:spcBef>
            </a:pPr>
            <a:r>
              <a:rPr dirty="0" sz="1500" spc="-254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 spc="-34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2B2B2B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2B2B2B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2B2B2B"/>
                </a:solidFill>
                <a:latin typeface="Courier New"/>
                <a:cs typeface="Courier New"/>
              </a:rPr>
              <a:t>1</a:t>
            </a:r>
            <a:r>
              <a:rPr dirty="0" sz="1500" spc="-27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2B2B2B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55"/>
              </a:spcBef>
            </a:pPr>
            <a:r>
              <a:rPr dirty="0" sz="1500" spc="-254">
                <a:solidFill>
                  <a:srgbClr val="2B2B2B"/>
                </a:solidFill>
                <a:latin typeface="Courier New"/>
                <a:cs typeface="Courier New"/>
              </a:rPr>
              <a:t>1</a:t>
            </a:r>
            <a:r>
              <a:rPr dirty="0" sz="1500" spc="-29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2B2B2B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2B2B2B"/>
                </a:solidFill>
                <a:latin typeface="Courier New"/>
                <a:cs typeface="Courier New"/>
              </a:rPr>
              <a:t>1</a:t>
            </a:r>
            <a:r>
              <a:rPr dirty="0" sz="1500" spc="-330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2B2B2B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6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6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85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19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2</a:t>
            </a:r>
            <a:r>
              <a:rPr dirty="0" sz="1500" spc="-32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81818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81818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1637" y="6297332"/>
            <a:ext cx="120650" cy="3448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1904" sz="1050" spc="-1852">
                <a:solidFill>
                  <a:srgbClr val="2B2B2B"/>
                </a:solidFill>
                <a:latin typeface="Times New Roman"/>
                <a:cs typeface="Times New Roman"/>
              </a:rPr>
              <a:t>0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   </a:t>
            </a:r>
            <a:r>
              <a:rPr dirty="0" sz="550" spc="-15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4273" y="6253191"/>
            <a:ext cx="161290" cy="3143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400"/>
              </a:lnSpc>
            </a:pP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Cl!</a:t>
            </a: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     </a:t>
            </a:r>
            <a:r>
              <a:rPr dirty="0" sz="450" i="1">
                <a:solidFill>
                  <a:srgbClr val="2B2B2B"/>
                </a:solidFill>
                <a:latin typeface="Arial"/>
                <a:cs typeface="Arial"/>
              </a:rPr>
              <a:t>(</a:t>
            </a:r>
            <a:r>
              <a:rPr dirty="0" sz="450" i="1">
                <a:solidFill>
                  <a:srgbClr val="2B2B2B"/>
                </a:solidFill>
                <a:latin typeface="Arial"/>
                <a:cs typeface="Arial"/>
              </a:rPr>
              <a:t>"</a:t>
            </a:r>
            <a:r>
              <a:rPr dirty="0" sz="450" i="1">
                <a:solidFill>
                  <a:srgbClr val="2B2B2B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760"/>
              </a:lnSpc>
            </a:pPr>
            <a:r>
              <a:rPr dirty="0" sz="450">
                <a:solidFill>
                  <a:srgbClr val="2B2B2B"/>
                </a:solidFill>
                <a:latin typeface="Times New Roman"/>
                <a:cs typeface="Times New Roman"/>
              </a:rPr>
              <a:t>Q)</a:t>
            </a:r>
            <a:r>
              <a:rPr dirty="0" sz="450">
                <a:solidFill>
                  <a:srgbClr val="2B2B2B"/>
                </a:solidFill>
                <a:latin typeface="Times New Roman"/>
                <a:cs typeface="Times New Roman"/>
              </a:rPr>
              <a:t>     </a:t>
            </a:r>
            <a:r>
              <a:rPr dirty="0" sz="450" spc="-30">
                <a:solidFill>
                  <a:srgbClr val="2B2B2B"/>
                </a:solidFill>
                <a:latin typeface="Times New Roman"/>
                <a:cs typeface="Times New Roman"/>
              </a:rPr>
              <a:t> </a:t>
            </a:r>
            <a:r>
              <a:rPr dirty="0" sz="750" spc="-20">
                <a:solidFill>
                  <a:srgbClr val="181818"/>
                </a:solidFill>
                <a:latin typeface="Times New Roman"/>
                <a:cs typeface="Times New Roman"/>
              </a:rPr>
              <a:t>O</a:t>
            </a:r>
            <a:r>
              <a:rPr dirty="0" sz="750" spc="-170">
                <a:solidFill>
                  <a:srgbClr val="181818"/>
                </a:solidFill>
                <a:latin typeface="Times New Roman"/>
                <a:cs typeface="Times New Roman"/>
              </a:rPr>
              <a:t>'</a:t>
            </a:r>
            <a:r>
              <a:rPr dirty="0" sz="750">
                <a:solidFill>
                  <a:srgbClr val="181818"/>
                </a:solidFill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42833" y="6293110"/>
            <a:ext cx="114300" cy="2705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   </a:t>
            </a:r>
            <a:r>
              <a:rPr dirty="0" sz="550" spc="-15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92099" y="6292996"/>
            <a:ext cx="14605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181818"/>
                </a:solidFill>
                <a:latin typeface="Times New Roman"/>
                <a:cs typeface="Times New Roman"/>
              </a:rPr>
              <a:t>a.</a:t>
            </a:r>
            <a:r>
              <a:rPr dirty="0" sz="95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950" spc="-114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0765" y="6274281"/>
            <a:ext cx="304800" cy="2933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i="1">
                <a:solidFill>
                  <a:srgbClr val="2B2B2B"/>
                </a:solidFill>
                <a:latin typeface="Times New Roman"/>
                <a:cs typeface="Times New Roman"/>
              </a:rPr>
              <a:t>V&gt;</a:t>
            </a:r>
            <a:r>
              <a:rPr dirty="0" sz="600" i="1">
                <a:solidFill>
                  <a:srgbClr val="2B2B2B"/>
                </a:solidFill>
                <a:latin typeface="Times New Roman"/>
                <a:cs typeface="Times New Roman"/>
              </a:rPr>
              <a:t>  </a:t>
            </a:r>
            <a:r>
              <a:rPr dirty="0" sz="600" spc="-15" i="1">
                <a:solidFill>
                  <a:srgbClr val="2B2B2B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181818"/>
                </a:solidFill>
                <a:latin typeface="Arial"/>
                <a:cs typeface="Arial"/>
              </a:rPr>
              <a:t>l&gt;</a:t>
            </a:r>
            <a:endParaRPr sz="800">
              <a:latin typeface="Arial"/>
              <a:cs typeface="Arial"/>
            </a:endParaRPr>
          </a:p>
          <a:p>
            <a:pPr marL="16510">
              <a:lnSpc>
                <a:spcPts val="625"/>
              </a:lnSpc>
              <a:spcBef>
                <a:spcPts val="140"/>
              </a:spcBef>
            </a:pP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l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550" spc="65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baseline="20202" sz="825" spc="-135">
                <a:solidFill>
                  <a:srgbClr val="181818"/>
                </a:solidFill>
                <a:latin typeface="Arial"/>
                <a:cs typeface="Arial"/>
              </a:rPr>
              <a:t>C</a:t>
            </a:r>
            <a:r>
              <a:rPr dirty="0" sz="450" spc="-190">
                <a:solidFill>
                  <a:srgbClr val="2B2B2B"/>
                </a:solidFill>
                <a:latin typeface="Arial"/>
                <a:cs typeface="Arial"/>
              </a:rPr>
              <a:t>(</a:t>
            </a:r>
            <a:r>
              <a:rPr dirty="0" baseline="20202" sz="825" spc="-104">
                <a:solidFill>
                  <a:srgbClr val="181818"/>
                </a:solidFill>
                <a:latin typeface="Arial"/>
                <a:cs typeface="Arial"/>
              </a:rPr>
              <a:t>7</a:t>
            </a:r>
            <a:r>
              <a:rPr dirty="0" sz="450" spc="-140">
                <a:solidFill>
                  <a:srgbClr val="2B2B2B"/>
                </a:solidFill>
                <a:latin typeface="Arial"/>
                <a:cs typeface="Arial"/>
              </a:rPr>
              <a:t>I</a:t>
            </a:r>
            <a:r>
              <a:rPr dirty="0" baseline="20202" sz="825" spc="-284">
                <a:solidFill>
                  <a:srgbClr val="181818"/>
                </a:solidFill>
                <a:latin typeface="Arial"/>
                <a:cs typeface="Arial"/>
              </a:rPr>
              <a:t>Q</a:t>
            </a:r>
            <a:r>
              <a:rPr dirty="0" sz="450">
                <a:solidFill>
                  <a:srgbClr val="2B2B2B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  <a:p>
            <a:pPr marL="16510">
              <a:lnSpc>
                <a:spcPts val="625"/>
              </a:lnSpc>
            </a:pPr>
            <a:r>
              <a:rPr dirty="0" sz="550" i="1">
                <a:solidFill>
                  <a:srgbClr val="181818"/>
                </a:solidFill>
                <a:latin typeface="Times New Roman"/>
                <a:cs typeface="Times New Roman"/>
              </a:rPr>
              <a:t>;</a:t>
            </a:r>
            <a:r>
              <a:rPr dirty="0" sz="550" i="1">
                <a:solidFill>
                  <a:srgbClr val="181818"/>
                </a:solidFill>
                <a:latin typeface="Times New Roman"/>
                <a:cs typeface="Times New Roman"/>
              </a:rPr>
              <a:t>ti</a:t>
            </a:r>
            <a:r>
              <a:rPr dirty="0" sz="550" i="1">
                <a:solidFill>
                  <a:srgbClr val="181818"/>
                </a:solidFill>
                <a:latin typeface="Times New Roman"/>
                <a:cs typeface="Times New Roman"/>
              </a:rPr>
              <a:t>:</a:t>
            </a:r>
            <a:r>
              <a:rPr dirty="0" sz="550" i="1">
                <a:solidFill>
                  <a:srgbClr val="181818"/>
                </a:solidFill>
                <a:latin typeface="Times New Roman"/>
                <a:cs typeface="Times New Roman"/>
              </a:rPr>
              <a:t>'</a:t>
            </a:r>
            <a:r>
              <a:rPr dirty="0" sz="550" i="1">
                <a:solidFill>
                  <a:srgbClr val="181818"/>
                </a:solidFill>
                <a:latin typeface="Times New Roman"/>
                <a:cs typeface="Times New Roman"/>
              </a:rPr>
              <a:t>   </a:t>
            </a:r>
            <a:r>
              <a:rPr dirty="0" sz="550" spc="-35" i="1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6140" y="6370229"/>
            <a:ext cx="482600" cy="1974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181818"/>
                </a:solidFill>
                <a:latin typeface="Times New Roman"/>
                <a:cs typeface="Times New Roman"/>
              </a:rPr>
              <a:t>....</a:t>
            </a:r>
            <a:r>
              <a:rPr dirty="0" sz="1500" spc="-14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3600" spc="-650">
                <a:solidFill>
                  <a:srgbClr val="2B2B2B"/>
                </a:solidFill>
                <a:latin typeface="Times New Roman"/>
                <a:cs typeface="Times New Roman"/>
              </a:rPr>
              <a:t>_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62619" y="6228340"/>
            <a:ext cx="188595" cy="3390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20"/>
              </a:lnSpc>
            </a:pP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\</a:t>
            </a: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  </a:t>
            </a:r>
            <a:r>
              <a:rPr dirty="0" sz="600" spc="-5" i="1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650" i="1">
                <a:solidFill>
                  <a:srgbClr val="2B2B2B"/>
                </a:solidFill>
                <a:latin typeface="Arial"/>
                <a:cs typeface="Arial"/>
              </a:rPr>
              <a:t>N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ts val="740"/>
              </a:lnSpc>
            </a:pP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\</a:t>
            </a: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r>
              <a:rPr dirty="0" sz="600" i="1">
                <a:solidFill>
                  <a:srgbClr val="181818"/>
                </a:solidFill>
                <a:latin typeface="Times New Roman"/>
                <a:cs typeface="Times New Roman"/>
              </a:rPr>
              <a:t>  </a:t>
            </a:r>
            <a:r>
              <a:rPr dirty="0" sz="600" spc="-5" i="1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7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00245" y="6274949"/>
            <a:ext cx="107950" cy="2927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  </a:t>
            </a:r>
            <a:r>
              <a:rPr dirty="0" sz="650" spc="-5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181818"/>
                </a:solidFill>
                <a:latin typeface="Times New Roman"/>
                <a:cs typeface="Times New Roman"/>
              </a:rPr>
              <a:t>....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14696" y="6275012"/>
            <a:ext cx="177800" cy="263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424242"/>
                </a:solidFill>
                <a:latin typeface="Times New Roman"/>
                <a:cs typeface="Times New Roman"/>
              </a:rPr>
              <a:t>'</a:t>
            </a:r>
            <a:r>
              <a:rPr dirty="0" sz="800">
                <a:solidFill>
                  <a:srgbClr val="424242"/>
                </a:solidFill>
                <a:latin typeface="Times New Roman"/>
                <a:cs typeface="Times New Roman"/>
              </a:rPr>
              <a:t>   </a:t>
            </a:r>
            <a:r>
              <a:rPr dirty="0" sz="800" spc="1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181818"/>
                </a:solidFill>
                <a:latin typeface="Times New Roman"/>
                <a:cs typeface="Times New Roman"/>
              </a:rPr>
              <a:t>.....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6157" y="6450099"/>
            <a:ext cx="175895" cy="1854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1500" spc="-2047">
                <a:solidFill>
                  <a:srgbClr val="181818"/>
                </a:solidFill>
                <a:latin typeface="Times New Roman"/>
                <a:cs typeface="Times New Roman"/>
              </a:rPr>
              <a:t>o</a:t>
            </a:r>
            <a:r>
              <a:rPr dirty="0" sz="650" i="1">
                <a:solidFill>
                  <a:srgbClr val="2B2B2B"/>
                </a:solidFill>
                <a:latin typeface="Arial"/>
                <a:cs typeface="Arial"/>
              </a:rPr>
              <a:t>N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39044" y="6299857"/>
            <a:ext cx="152400" cy="1054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181818"/>
                </a:solidFill>
                <a:latin typeface="Times New Roman"/>
                <a:cs typeface="Times New Roman"/>
              </a:rPr>
              <a:t>·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2386" y="6269006"/>
            <a:ext cx="222250" cy="298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181818"/>
                </a:solidFill>
                <a:latin typeface="Times New Roman"/>
                <a:cs typeface="Times New Roman"/>
              </a:rPr>
              <a:t>....</a:t>
            </a:r>
            <a:r>
              <a:rPr dirty="0" sz="1500" spc="9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1550">
                <a:solidFill>
                  <a:srgbClr val="181818"/>
                </a:solidFill>
                <a:latin typeface="Arial"/>
                <a:cs typeface="Arial"/>
              </a:rPr>
              <a:t>-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00027" y="6292996"/>
            <a:ext cx="167005" cy="2781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450">
                <a:solidFill>
                  <a:srgbClr val="2B2B2B"/>
                </a:solidFill>
                <a:latin typeface="Arial"/>
                <a:cs typeface="Arial"/>
              </a:rPr>
              <a:t>V</a:t>
            </a:r>
            <a:r>
              <a:rPr dirty="0" baseline="-27777" sz="1350" spc="-44">
                <a:solidFill>
                  <a:srgbClr val="424242"/>
                </a:solidFill>
                <a:latin typeface="Arial"/>
                <a:cs typeface="Arial"/>
              </a:rPr>
              <a:t>.</a:t>
            </a:r>
            <a:r>
              <a:rPr dirty="0" sz="600">
                <a:solidFill>
                  <a:srgbClr val="2B2B2B"/>
                </a:solidFill>
                <a:latin typeface="Arial"/>
                <a:cs typeface="Arial"/>
              </a:rPr>
              <a:t>1</a:t>
            </a:r>
            <a:r>
              <a:rPr dirty="0" sz="60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dirty="0" sz="600" spc="7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dirty="0" sz="550" spc="-235">
                <a:solidFill>
                  <a:srgbClr val="181818"/>
                </a:solidFill>
                <a:latin typeface="Arial"/>
                <a:cs typeface="Arial"/>
              </a:rPr>
              <a:t>:</a:t>
            </a:r>
            <a:r>
              <a:rPr dirty="0" baseline="-27777" sz="1350" spc="-839">
                <a:solidFill>
                  <a:srgbClr val="181818"/>
                </a:solidFill>
                <a:latin typeface="Arial"/>
                <a:cs typeface="Arial"/>
              </a:rPr>
              <a:t>&lt;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19372" y="6297332"/>
            <a:ext cx="82550" cy="1079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450">
                <a:solidFill>
                  <a:srgbClr val="181818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88052" y="6292996"/>
            <a:ext cx="95250" cy="11683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35">
                <a:solidFill>
                  <a:srgbClr val="181818"/>
                </a:solidFill>
                <a:latin typeface="Arial"/>
                <a:cs typeface="Arial"/>
              </a:rPr>
              <a:t>:</a:t>
            </a:r>
            <a:r>
              <a:rPr dirty="0" sz="550">
                <a:solidFill>
                  <a:srgbClr val="181818"/>
                </a:solidFill>
                <a:latin typeface="Arial"/>
                <a:cs typeface="Arial"/>
              </a:rPr>
              <a:t>::l</a:t>
            </a:r>
            <a:endParaRPr sz="5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85508" y="6347933"/>
            <a:ext cx="533400" cy="577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670">
                <a:solidFill>
                  <a:srgbClr val="2B2B2B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93652" y="6293110"/>
            <a:ext cx="114300" cy="1123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181818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34681" y="6300200"/>
            <a:ext cx="228600" cy="1346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181818"/>
                </a:solidFill>
                <a:latin typeface="Times New Roman"/>
                <a:cs typeface="Times New Roman"/>
              </a:rPr>
              <a:t>&lt;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05626" y="6379787"/>
            <a:ext cx="114300" cy="1079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1335">
                <a:solidFill>
                  <a:srgbClr val="2B2B2B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56315" y="6261034"/>
            <a:ext cx="482600" cy="1441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181818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17580" y="6273679"/>
            <a:ext cx="171450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181818"/>
                </a:solidFill>
                <a:latin typeface="Times New Roman"/>
                <a:cs typeface="Times New Roman"/>
              </a:rPr>
              <a:t>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46194" y="6269142"/>
            <a:ext cx="114300" cy="136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2B2B2B"/>
                </a:solidFill>
                <a:latin typeface="Arial"/>
                <a:cs typeface="Arial"/>
              </a:rPr>
              <a:t>(n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9556" y="1848646"/>
            <a:ext cx="548005" cy="34512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 marR="5080" indent="577215">
              <a:lnSpc>
                <a:spcPct val="125499"/>
              </a:lnSpc>
            </a:pPr>
            <a:r>
              <a:rPr dirty="0" sz="1500" spc="-125" b="1">
                <a:solidFill>
                  <a:srgbClr val="181818"/>
                </a:solidFill>
                <a:latin typeface="Arial"/>
                <a:cs typeface="Arial"/>
              </a:rPr>
              <a:t>N</a:t>
            </a:r>
            <a:r>
              <a:rPr dirty="0" sz="1500" spc="-195" b="1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trous</a:t>
            </a:r>
            <a:r>
              <a:rPr dirty="0" sz="1500" spc="70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Ox</a:t>
            </a:r>
            <a:r>
              <a:rPr dirty="0" sz="1500" spc="-5" b="1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de</a:t>
            </a:r>
            <a:r>
              <a:rPr dirty="0" sz="1500" spc="85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Emiss</a:t>
            </a:r>
            <a:r>
              <a:rPr dirty="0" sz="1500" spc="-25" b="1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ons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(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M</a:t>
            </a:r>
            <a:r>
              <a:rPr dirty="0" sz="1500" spc="-25" b="1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ll</a:t>
            </a:r>
            <a:r>
              <a:rPr dirty="0" sz="1500" spc="-85" b="1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on</a:t>
            </a:r>
            <a:r>
              <a:rPr dirty="0" sz="1500" spc="65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Metric</a:t>
            </a:r>
            <a:r>
              <a:rPr dirty="0" sz="1500" spc="-85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spc="-155" b="1">
                <a:solidFill>
                  <a:srgbClr val="181818"/>
                </a:solidFill>
                <a:latin typeface="Arial"/>
                <a:cs typeface="Arial"/>
              </a:rPr>
              <a:t>T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ons</a:t>
            </a:r>
            <a:r>
              <a:rPr dirty="0" sz="1500" spc="-5" b="1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C</a:t>
            </a:r>
            <a:r>
              <a:rPr dirty="0" sz="1500" spc="-60" b="1">
                <a:solidFill>
                  <a:srgbClr val="181818"/>
                </a:solidFill>
                <a:latin typeface="Arial"/>
                <a:cs typeface="Arial"/>
              </a:rPr>
              <a:t>0</a:t>
            </a:r>
            <a:r>
              <a:rPr dirty="0" baseline="-22727" sz="1650" b="1">
                <a:solidFill>
                  <a:srgbClr val="181818"/>
                </a:solidFill>
                <a:latin typeface="Times New Roman"/>
                <a:cs typeface="Times New Roman"/>
              </a:rPr>
              <a:t>2</a:t>
            </a:r>
            <a:r>
              <a:rPr dirty="0" baseline="-22727" sz="1650" b="1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baseline="-22727" sz="1650" spc="-104" b="1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Equivalent</a:t>
            </a:r>
            <a:r>
              <a:rPr dirty="0" sz="1500" b="1">
                <a:solidFill>
                  <a:srgbClr val="181818"/>
                </a:solidFill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52091" y="3623754"/>
            <a:ext cx="358775" cy="6623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r" marR="88900">
              <a:lnSpc>
                <a:spcPts val="1025"/>
              </a:lnSpc>
            </a:pPr>
            <a:r>
              <a:rPr dirty="0" sz="1050" i="1">
                <a:solidFill>
                  <a:srgbClr val="181818"/>
                </a:solidFill>
                <a:latin typeface="Courier New"/>
                <a:cs typeface="Courier New"/>
              </a:rPr>
              <a:t>N</a:t>
            </a:r>
            <a:endParaRPr sz="1050">
              <a:latin typeface="Courier New"/>
              <a:cs typeface="Courier New"/>
            </a:endParaRPr>
          </a:p>
          <a:p>
            <a:pPr algn="r" marR="5080">
              <a:lnSpc>
                <a:spcPts val="78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  <a:p>
            <a:pPr algn="r" marR="5080">
              <a:lnSpc>
                <a:spcPts val="1025"/>
              </a:lnSpc>
              <a:tabLst>
                <a:tab pos="431800" algn="l"/>
              </a:tabLst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	</a:t>
            </a: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52091" y="3197561"/>
            <a:ext cx="358775" cy="2362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050" i="1">
                <a:solidFill>
                  <a:srgbClr val="181818"/>
                </a:solidFill>
                <a:latin typeface="Courier New"/>
                <a:cs typeface="Courier New"/>
              </a:rPr>
              <a:t>N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52091" y="2843865"/>
            <a:ext cx="158750" cy="1619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W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52091" y="2343594"/>
            <a:ext cx="358775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 marR="5080">
              <a:lnSpc>
                <a:spcPct val="124700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W </a:t>
            </a: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51844" y="4479965"/>
            <a:ext cx="259079" cy="6623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r" marR="5080">
              <a:lnSpc>
                <a:spcPts val="102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  <a:p>
            <a:pPr algn="r" marR="5080">
              <a:lnSpc>
                <a:spcPts val="1025"/>
              </a:lnSpc>
              <a:tabLst>
                <a:tab pos="431800" algn="l"/>
              </a:tabLst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	</a:t>
            </a: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51844" y="2775856"/>
            <a:ext cx="259079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2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ts val="102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51844" y="1919645"/>
            <a:ext cx="259079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2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ts val="1025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51597" y="1487383"/>
            <a:ext cx="158750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>
                <a:solidFill>
                  <a:srgbClr val="181818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974" y="752301"/>
            <a:ext cx="5137265" cy="507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4720" y="2290156"/>
            <a:ext cx="3574473" cy="4052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66423" y="1945157"/>
            <a:ext cx="829310" cy="612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270">
              <a:lnSpc>
                <a:spcPct val="100000"/>
              </a:lnSpc>
            </a:pPr>
            <a:r>
              <a:rPr dirty="0" sz="1250" spc="-85">
                <a:solidFill>
                  <a:srgbClr val="565656"/>
                </a:solidFill>
                <a:latin typeface="Arial"/>
                <a:cs typeface="Arial"/>
              </a:rPr>
              <a:t>HCFC-22</a:t>
            </a:r>
            <a:endParaRPr sz="1250">
              <a:latin typeface="Arial"/>
              <a:cs typeface="Arial"/>
            </a:endParaRPr>
          </a:p>
          <a:p>
            <a:pPr algn="ctr" marL="12700" marR="5080">
              <a:lnSpc>
                <a:spcPts val="1700"/>
              </a:lnSpc>
              <a:spcBef>
                <a:spcPts val="60"/>
              </a:spcBef>
            </a:pPr>
            <a:r>
              <a:rPr dirty="0" sz="1250" spc="30">
                <a:solidFill>
                  <a:srgbClr val="565656"/>
                </a:solidFill>
                <a:latin typeface="Arial"/>
                <a:cs typeface="Arial"/>
              </a:rPr>
              <a:t>Product</a:t>
            </a:r>
            <a:r>
              <a:rPr dirty="0" sz="1250" spc="-4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250" spc="3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565656"/>
                </a:solidFill>
                <a:latin typeface="Arial"/>
                <a:cs typeface="Arial"/>
              </a:rPr>
              <a:t>2%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7696" y="1467174"/>
            <a:ext cx="1315085" cy="791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20040">
              <a:lnSpc>
                <a:spcPct val="100000"/>
              </a:lnSpc>
            </a:pPr>
            <a:r>
              <a:rPr dirty="0" sz="1250" spc="-60">
                <a:solidFill>
                  <a:srgbClr val="565656"/>
                </a:solidFill>
                <a:latin typeface="Arial"/>
                <a:cs typeface="Arial"/>
              </a:rPr>
              <a:t>E</a:t>
            </a:r>
            <a:r>
              <a:rPr dirty="0" sz="1250" spc="-85">
                <a:solidFill>
                  <a:srgbClr val="565656"/>
                </a:solidFill>
                <a:latin typeface="Arial"/>
                <a:cs typeface="Arial"/>
              </a:rPr>
              <a:t>l</a:t>
            </a:r>
            <a:r>
              <a:rPr dirty="0" sz="1250" spc="45">
                <a:solidFill>
                  <a:srgbClr val="565656"/>
                </a:solidFill>
                <a:latin typeface="Arial"/>
                <a:cs typeface="Arial"/>
              </a:rPr>
              <a:t>ectr</a:t>
            </a:r>
            <a:r>
              <a:rPr dirty="0" sz="1250" spc="1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5">
                <a:solidFill>
                  <a:srgbClr val="565656"/>
                </a:solidFill>
                <a:latin typeface="Arial"/>
                <a:cs typeface="Arial"/>
              </a:rPr>
              <a:t>cal</a:t>
            </a:r>
            <a:r>
              <a:rPr dirty="0" sz="1250" spc="5">
                <a:solidFill>
                  <a:srgbClr val="565656"/>
                </a:solidFill>
                <a:latin typeface="Arial"/>
                <a:cs typeface="Arial"/>
              </a:rPr>
              <a:t> Trans</a:t>
            </a:r>
            <a:r>
              <a:rPr dirty="0" sz="1250" spc="40">
                <a:solidFill>
                  <a:srgbClr val="565656"/>
                </a:solidFill>
                <a:latin typeface="Arial"/>
                <a:cs typeface="Arial"/>
              </a:rPr>
              <a:t>m</a:t>
            </a:r>
            <a:r>
              <a:rPr dirty="0" sz="1250" spc="4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-25">
                <a:solidFill>
                  <a:srgbClr val="565656"/>
                </a:solidFill>
                <a:latin typeface="Arial"/>
                <a:cs typeface="Arial"/>
              </a:rPr>
              <a:t>ss</a:t>
            </a:r>
            <a:r>
              <a:rPr dirty="0" sz="1250" spc="-1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45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250" spc="-7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45">
                <a:solidFill>
                  <a:srgbClr val="565656"/>
                </a:solidFill>
                <a:latin typeface="Arial"/>
                <a:cs typeface="Arial"/>
              </a:rPr>
              <a:t>and</a:t>
            </a:r>
            <a:endParaRPr sz="1250">
              <a:latin typeface="Arial"/>
              <a:cs typeface="Arial"/>
            </a:endParaRPr>
          </a:p>
          <a:p>
            <a:pPr marL="548640" marR="207645" indent="-324485">
              <a:lnSpc>
                <a:spcPct val="106900"/>
              </a:lnSpc>
              <a:spcBef>
                <a:spcPts val="65"/>
              </a:spcBef>
            </a:pPr>
            <a:r>
              <a:rPr dirty="0" sz="1250" spc="80">
                <a:solidFill>
                  <a:srgbClr val="565656"/>
                </a:solidFill>
                <a:latin typeface="Arial"/>
                <a:cs typeface="Arial"/>
              </a:rPr>
              <a:t>D</a:t>
            </a:r>
            <a:r>
              <a:rPr dirty="0" sz="1250" spc="-8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565656"/>
                </a:solidFill>
                <a:latin typeface="Arial"/>
                <a:cs typeface="Arial"/>
              </a:rPr>
              <a:t>str</a:t>
            </a:r>
            <a:r>
              <a:rPr dirty="0" sz="1250" spc="1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90">
                <a:solidFill>
                  <a:srgbClr val="565656"/>
                </a:solidFill>
                <a:latin typeface="Arial"/>
                <a:cs typeface="Arial"/>
              </a:rPr>
              <a:t>but</a:t>
            </a:r>
            <a:r>
              <a:rPr dirty="0" sz="1250" spc="-3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250" spc="3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565656"/>
                </a:solidFill>
                <a:latin typeface="Arial"/>
                <a:cs typeface="Arial"/>
              </a:rPr>
              <a:t>2%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4111" y="1658368"/>
            <a:ext cx="1143635" cy="600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9100"/>
              </a:lnSpc>
            </a:pPr>
            <a:r>
              <a:rPr dirty="0" sz="1250" spc="15">
                <a:solidFill>
                  <a:srgbClr val="565656"/>
                </a:solidFill>
                <a:latin typeface="Arial"/>
                <a:cs typeface="Arial"/>
              </a:rPr>
              <a:t>Prod</a:t>
            </a:r>
            <a:r>
              <a:rPr dirty="0" sz="1250" spc="-45">
                <a:solidFill>
                  <a:srgbClr val="565656"/>
                </a:solidFill>
                <a:latin typeface="Arial"/>
                <a:cs typeface="Arial"/>
              </a:rPr>
              <a:t>u</a:t>
            </a:r>
            <a:r>
              <a:rPr dirty="0" sz="1250" spc="70">
                <a:solidFill>
                  <a:srgbClr val="565656"/>
                </a:solidFill>
                <a:latin typeface="Arial"/>
                <a:cs typeface="Arial"/>
              </a:rPr>
              <a:t>ct</a:t>
            </a:r>
            <a:r>
              <a:rPr dirty="0" sz="1250" spc="-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60">
                <a:solidFill>
                  <a:srgbClr val="565656"/>
                </a:solidFill>
                <a:latin typeface="Arial"/>
                <a:cs typeface="Arial"/>
              </a:rPr>
              <a:t>on</a:t>
            </a:r>
            <a:r>
              <a:rPr dirty="0" sz="1250" spc="-6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565656"/>
                </a:solidFill>
                <a:latin typeface="Arial"/>
                <a:cs typeface="Arial"/>
              </a:rPr>
              <a:t>and</a:t>
            </a:r>
            <a:r>
              <a:rPr dirty="0" sz="1250" spc="1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565656"/>
                </a:solidFill>
                <a:latin typeface="Arial"/>
                <a:cs typeface="Arial"/>
              </a:rPr>
              <a:t>Proce</a:t>
            </a:r>
            <a:r>
              <a:rPr dirty="0" sz="1250" spc="-130">
                <a:solidFill>
                  <a:srgbClr val="565656"/>
                </a:solidFill>
                <a:latin typeface="Arial"/>
                <a:cs typeface="Arial"/>
              </a:rPr>
              <a:t>s</a:t>
            </a:r>
            <a:r>
              <a:rPr dirty="0" sz="1250" spc="65">
                <a:solidFill>
                  <a:srgbClr val="565656"/>
                </a:solidFill>
                <a:latin typeface="Arial"/>
                <a:cs typeface="Arial"/>
              </a:rPr>
              <a:t>s</a:t>
            </a:r>
            <a:r>
              <a:rPr dirty="0" sz="1250" spc="1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55">
                <a:solidFill>
                  <a:srgbClr val="565656"/>
                </a:solidFill>
                <a:latin typeface="Arial"/>
                <a:cs typeface="Arial"/>
              </a:rPr>
              <a:t>ng</a:t>
            </a:r>
            <a:r>
              <a:rPr dirty="0" sz="1250" spc="-18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65">
                <a:solidFill>
                  <a:srgbClr val="565656"/>
                </a:solidFill>
                <a:latin typeface="Arial"/>
                <a:cs typeface="Arial"/>
              </a:rPr>
              <a:t>of</a:t>
            </a:r>
            <a:r>
              <a:rPr dirty="0" sz="1250" spc="4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565656"/>
                </a:solidFill>
                <a:latin typeface="Arial"/>
                <a:cs typeface="Arial"/>
              </a:rPr>
              <a:t>A</a:t>
            </a:r>
            <a:r>
              <a:rPr dirty="0" sz="1250" spc="70">
                <a:solidFill>
                  <a:srgbClr val="565656"/>
                </a:solidFill>
                <a:latin typeface="Arial"/>
                <a:cs typeface="Arial"/>
              </a:rPr>
              <a:t>l</a:t>
            </a:r>
            <a:r>
              <a:rPr dirty="0" sz="1250" spc="95">
                <a:solidFill>
                  <a:srgbClr val="565656"/>
                </a:solidFill>
                <a:latin typeface="Arial"/>
                <a:cs typeface="Arial"/>
              </a:rPr>
              <a:t>um</a:t>
            </a:r>
            <a:r>
              <a:rPr dirty="0" sz="1250" spc="-1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70">
                <a:solidFill>
                  <a:srgbClr val="565656"/>
                </a:solidFill>
                <a:latin typeface="Arial"/>
                <a:cs typeface="Arial"/>
              </a:rPr>
              <a:t>num</a:t>
            </a:r>
            <a:r>
              <a:rPr dirty="0" sz="1250" spc="-85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565656"/>
                </a:solidFill>
                <a:latin typeface="Arial"/>
                <a:cs typeface="Arial"/>
              </a:rPr>
              <a:t>and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7660" y="2901120"/>
            <a:ext cx="1123315" cy="614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16799"/>
              </a:lnSpc>
            </a:pPr>
            <a:r>
              <a:rPr dirty="0" sz="1250" spc="-20">
                <a:solidFill>
                  <a:srgbClr val="565656"/>
                </a:solidFill>
                <a:latin typeface="Arial"/>
                <a:cs typeface="Arial"/>
              </a:rPr>
              <a:t>Se</a:t>
            </a:r>
            <a:r>
              <a:rPr dirty="0" sz="1250" spc="-90">
                <a:solidFill>
                  <a:srgbClr val="565656"/>
                </a:solidFill>
                <a:latin typeface="Arial"/>
                <a:cs typeface="Arial"/>
              </a:rPr>
              <a:t>m</a:t>
            </a:r>
            <a:r>
              <a:rPr dirty="0" sz="1250" spc="35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dirty="0" sz="1250" spc="20">
                <a:solidFill>
                  <a:srgbClr val="565656"/>
                </a:solidFill>
                <a:latin typeface="Arial"/>
                <a:cs typeface="Arial"/>
              </a:rPr>
              <a:t>conductor</a:t>
            </a:r>
            <a:r>
              <a:rPr dirty="0" sz="1250" spc="1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250" spc="35">
                <a:solidFill>
                  <a:srgbClr val="565656"/>
                </a:solidFill>
                <a:latin typeface="Arial"/>
                <a:cs typeface="Arial"/>
              </a:rPr>
              <a:t>Manufacture</a:t>
            </a:r>
            <a:r>
              <a:rPr dirty="0" sz="1250" spc="2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dirty="0" sz="1150" spc="45">
                <a:solidFill>
                  <a:srgbClr val="565656"/>
                </a:solidFill>
                <a:latin typeface="Arial"/>
                <a:cs typeface="Arial"/>
              </a:rPr>
              <a:t>3%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43216" y="6424528"/>
            <a:ext cx="4197350" cy="356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">
              <a:lnSpc>
                <a:spcPct val="113999"/>
              </a:lnSpc>
            </a:pPr>
            <a:r>
              <a:rPr dirty="0" sz="1100" spc="20">
                <a:solidFill>
                  <a:srgbClr val="242424"/>
                </a:solidFill>
                <a:latin typeface="Arial"/>
                <a:cs typeface="Arial"/>
              </a:rPr>
              <a:t>U</a:t>
            </a:r>
            <a:r>
              <a:rPr dirty="0" sz="1100" spc="-15">
                <a:solidFill>
                  <a:srgbClr val="242424"/>
                </a:solidFill>
                <a:latin typeface="Arial"/>
                <a:cs typeface="Arial"/>
              </a:rPr>
              <a:t>.</a:t>
            </a:r>
            <a:r>
              <a:rPr dirty="0" sz="1100" spc="-45">
                <a:solidFill>
                  <a:srgbClr val="242424"/>
                </a:solidFill>
                <a:latin typeface="Arial"/>
                <a:cs typeface="Arial"/>
              </a:rPr>
              <a:t>S.</a:t>
            </a:r>
            <a:r>
              <a:rPr dirty="0" sz="1100" spc="-3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242424"/>
                </a:solidFill>
                <a:latin typeface="Arial"/>
                <a:cs typeface="Arial"/>
              </a:rPr>
              <a:t>Env</a:t>
            </a:r>
            <a:r>
              <a:rPr dirty="0" sz="1100" spc="-30">
                <a:solidFill>
                  <a:srgbClr val="242424"/>
                </a:solidFill>
                <a:latin typeface="Arial"/>
                <a:cs typeface="Arial"/>
              </a:rPr>
              <a:t>i</a:t>
            </a:r>
            <a:r>
              <a:rPr dirty="0" sz="1100" spc="75">
                <a:solidFill>
                  <a:srgbClr val="242424"/>
                </a:solidFill>
                <a:latin typeface="Arial"/>
                <a:cs typeface="Arial"/>
              </a:rPr>
              <a:t>ro</a:t>
            </a:r>
            <a:r>
              <a:rPr dirty="0" sz="1100" spc="15">
                <a:solidFill>
                  <a:srgbClr val="242424"/>
                </a:solidFill>
                <a:latin typeface="Arial"/>
                <a:cs typeface="Arial"/>
              </a:rPr>
              <a:t>n</a:t>
            </a:r>
            <a:r>
              <a:rPr dirty="0" sz="1100" spc="60">
                <a:solidFill>
                  <a:srgbClr val="242424"/>
                </a:solidFill>
                <a:latin typeface="Arial"/>
                <a:cs typeface="Arial"/>
              </a:rPr>
              <a:t>mental</a:t>
            </a:r>
            <a:r>
              <a:rPr dirty="0" sz="1100" spc="-1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242424"/>
                </a:solidFill>
                <a:latin typeface="Arial"/>
                <a:cs typeface="Arial"/>
              </a:rPr>
              <a:t>Protection</a:t>
            </a:r>
            <a:r>
              <a:rPr dirty="0" sz="1100" spc="-4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42424"/>
                </a:solidFill>
                <a:latin typeface="Arial"/>
                <a:cs typeface="Arial"/>
              </a:rPr>
              <a:t>Agency</a:t>
            </a:r>
            <a:r>
              <a:rPr dirty="0" sz="1100" spc="11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65">
                <a:solidFill>
                  <a:srgbClr val="242424"/>
                </a:solidFill>
                <a:latin typeface="Arial"/>
                <a:cs typeface="Arial"/>
              </a:rPr>
              <a:t>(20</a:t>
            </a:r>
            <a:r>
              <a:rPr dirty="0" sz="1100" spc="-125">
                <a:solidFill>
                  <a:srgbClr val="242424"/>
                </a:solidFill>
                <a:latin typeface="Arial"/>
                <a:cs typeface="Arial"/>
              </a:rPr>
              <a:t>1</a:t>
            </a:r>
            <a:r>
              <a:rPr dirty="0" sz="1100" spc="45">
                <a:solidFill>
                  <a:srgbClr val="242424"/>
                </a:solidFill>
                <a:latin typeface="Arial"/>
                <a:cs typeface="Arial"/>
              </a:rPr>
              <a:t>7)</a:t>
            </a:r>
            <a:r>
              <a:rPr dirty="0" sz="1100" spc="25">
                <a:solidFill>
                  <a:srgbClr val="242424"/>
                </a:solidFill>
                <a:latin typeface="Arial"/>
                <a:cs typeface="Arial"/>
              </a:rPr>
              <a:t>.</a:t>
            </a:r>
            <a:r>
              <a:rPr dirty="0" sz="1100" spc="-1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100" spc="45">
                <a:solidFill>
                  <a:srgbClr val="111111"/>
                </a:solidFill>
                <a:latin typeface="Arial"/>
                <a:cs typeface="Arial"/>
              </a:rPr>
              <a:t>nventory</a:t>
            </a:r>
            <a:r>
              <a:rPr dirty="0" sz="1100" spc="-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100" spc="65">
                <a:solidFill>
                  <a:srgbClr val="242424"/>
                </a:solidFill>
                <a:latin typeface="Arial"/>
                <a:cs typeface="Arial"/>
              </a:rPr>
              <a:t>of</a:t>
            </a:r>
            <a:r>
              <a:rPr dirty="0" sz="1100" spc="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242424"/>
                </a:solidFill>
                <a:latin typeface="Arial"/>
                <a:cs typeface="Arial"/>
              </a:rPr>
              <a:t>U</a:t>
            </a:r>
            <a:r>
              <a:rPr dirty="0" sz="1100" spc="-175">
                <a:solidFill>
                  <a:srgbClr val="242424"/>
                </a:solidFill>
                <a:latin typeface="Arial"/>
                <a:cs typeface="Arial"/>
              </a:rPr>
              <a:t>.</a:t>
            </a:r>
            <a:r>
              <a:rPr dirty="0" sz="1100" spc="-25">
                <a:solidFill>
                  <a:srgbClr val="242424"/>
                </a:solidFill>
                <a:latin typeface="Arial"/>
                <a:cs typeface="Arial"/>
              </a:rPr>
              <a:t>S.</a:t>
            </a:r>
            <a:r>
              <a:rPr dirty="0" sz="1100" spc="-1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242424"/>
                </a:solidFill>
                <a:latin typeface="Arial"/>
                <a:cs typeface="Arial"/>
              </a:rPr>
              <a:t>Gree</a:t>
            </a:r>
            <a:r>
              <a:rPr dirty="0" sz="1100" spc="-5">
                <a:solidFill>
                  <a:srgbClr val="242424"/>
                </a:solidFill>
                <a:latin typeface="Arial"/>
                <a:cs typeface="Arial"/>
              </a:rPr>
              <a:t>n</a:t>
            </a:r>
            <a:r>
              <a:rPr dirty="0" sz="1100" spc="30">
                <a:solidFill>
                  <a:srgbClr val="242424"/>
                </a:solidFill>
                <a:latin typeface="Arial"/>
                <a:cs typeface="Arial"/>
              </a:rPr>
              <a:t>house</a:t>
            </a:r>
            <a:r>
              <a:rPr dirty="0" sz="1100" spc="-2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242424"/>
                </a:solidFill>
                <a:latin typeface="Arial"/>
                <a:cs typeface="Arial"/>
              </a:rPr>
              <a:t>Gas</a:t>
            </a:r>
            <a:r>
              <a:rPr dirty="0" sz="1100" spc="-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242424"/>
                </a:solidFill>
                <a:latin typeface="Arial"/>
                <a:cs typeface="Arial"/>
              </a:rPr>
              <a:t>Em</a:t>
            </a:r>
            <a:r>
              <a:rPr dirty="0" sz="1100" spc="-70">
                <a:solidFill>
                  <a:srgbClr val="242424"/>
                </a:solidFill>
                <a:latin typeface="Arial"/>
                <a:cs typeface="Arial"/>
              </a:rPr>
              <a:t>i</a:t>
            </a:r>
            <a:r>
              <a:rPr dirty="0" sz="1100" spc="-10">
                <a:solidFill>
                  <a:srgbClr val="242424"/>
                </a:solidFill>
                <a:latin typeface="Arial"/>
                <a:cs typeface="Arial"/>
              </a:rPr>
              <a:t>ss</a:t>
            </a:r>
            <a:r>
              <a:rPr dirty="0" sz="1100" spc="-30">
                <a:solidFill>
                  <a:srgbClr val="242424"/>
                </a:solidFill>
                <a:latin typeface="Arial"/>
                <a:cs typeface="Arial"/>
              </a:rPr>
              <a:t>i</a:t>
            </a:r>
            <a:r>
              <a:rPr dirty="0" sz="1100" spc="35">
                <a:solidFill>
                  <a:srgbClr val="242424"/>
                </a:solidFill>
                <a:latin typeface="Arial"/>
                <a:cs typeface="Arial"/>
              </a:rPr>
              <a:t>ons</a:t>
            </a:r>
            <a:r>
              <a:rPr dirty="0" sz="1100" spc="-3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55">
                <a:solidFill>
                  <a:srgbClr val="242424"/>
                </a:solidFill>
                <a:latin typeface="Arial"/>
                <a:cs typeface="Arial"/>
              </a:rPr>
              <a:t>and</a:t>
            </a:r>
            <a:r>
              <a:rPr dirty="0" sz="1100" spc="-8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242424"/>
                </a:solidFill>
                <a:latin typeface="Arial"/>
                <a:cs typeface="Arial"/>
              </a:rPr>
              <a:t>S</a:t>
            </a:r>
            <a:r>
              <a:rPr dirty="0" sz="1100" spc="-20">
                <a:solidFill>
                  <a:srgbClr val="242424"/>
                </a:solidFill>
                <a:latin typeface="Arial"/>
                <a:cs typeface="Arial"/>
              </a:rPr>
              <a:t>i</a:t>
            </a:r>
            <a:r>
              <a:rPr dirty="0" sz="1100" spc="35">
                <a:solidFill>
                  <a:srgbClr val="242424"/>
                </a:solidFill>
                <a:latin typeface="Arial"/>
                <a:cs typeface="Arial"/>
              </a:rPr>
              <a:t>nks:</a:t>
            </a:r>
            <a:r>
              <a:rPr dirty="0" sz="1100" spc="-6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242424"/>
                </a:solidFill>
                <a:latin typeface="Arial"/>
                <a:cs typeface="Arial"/>
              </a:rPr>
              <a:t>1</a:t>
            </a:r>
            <a:r>
              <a:rPr dirty="0" sz="1100" spc="20">
                <a:solidFill>
                  <a:srgbClr val="242424"/>
                </a:solidFill>
                <a:latin typeface="Arial"/>
                <a:cs typeface="Arial"/>
              </a:rPr>
              <a:t>990-2</a:t>
            </a:r>
            <a:r>
              <a:rPr dirty="0" sz="1100" spc="50">
                <a:solidFill>
                  <a:srgbClr val="242424"/>
                </a:solidFill>
                <a:latin typeface="Arial"/>
                <a:cs typeface="Arial"/>
              </a:rPr>
              <a:t>0</a:t>
            </a:r>
            <a:r>
              <a:rPr dirty="0" sz="1100" spc="-60">
                <a:solidFill>
                  <a:srgbClr val="242424"/>
                </a:solidFill>
                <a:latin typeface="Arial"/>
                <a:cs typeface="Arial"/>
              </a:rPr>
              <a:t>1</a:t>
            </a:r>
            <a:r>
              <a:rPr dirty="0" sz="1100" spc="85">
                <a:solidFill>
                  <a:srgbClr val="242424"/>
                </a:solidFill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930" y="3674226"/>
            <a:ext cx="469669" cy="249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29742" y="2589414"/>
            <a:ext cx="2834639" cy="1221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34051" y="1845424"/>
            <a:ext cx="2589414" cy="1026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6829" y="723207"/>
            <a:ext cx="8857210" cy="5029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76103" y="1537854"/>
            <a:ext cx="0" cy="4231640"/>
          </a:xfrm>
          <a:custGeom>
            <a:avLst/>
            <a:gdLst/>
            <a:ahLst/>
            <a:cxnLst/>
            <a:rect l="l" t="t" r="r" b="b"/>
            <a:pathLst>
              <a:path w="0" h="4231640">
                <a:moveTo>
                  <a:pt x="0" y="4231177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32214" y="5814752"/>
            <a:ext cx="6875145" cy="0"/>
          </a:xfrm>
          <a:custGeom>
            <a:avLst/>
            <a:gdLst/>
            <a:ahLst/>
            <a:cxnLst/>
            <a:rect l="l" t="t" r="r" b="b"/>
            <a:pathLst>
              <a:path w="6875145" h="0">
                <a:moveTo>
                  <a:pt x="6874625" y="0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6163" y="3782291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 h="0">
                <a:moveTo>
                  <a:pt x="573578" y="0"/>
                </a:moveTo>
                <a:lnTo>
                  <a:pt x="0" y="0"/>
                </a:lnTo>
              </a:path>
            </a:pathLst>
          </a:custGeom>
          <a:ln w="540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14505" y="2849187"/>
            <a:ext cx="561340" cy="0"/>
          </a:xfrm>
          <a:custGeom>
            <a:avLst/>
            <a:gdLst/>
            <a:ahLst/>
            <a:cxnLst/>
            <a:rect l="l" t="t" r="r" b="b"/>
            <a:pathLst>
              <a:path w="561339" h="0">
                <a:moveTo>
                  <a:pt x="561108" y="0"/>
                </a:moveTo>
                <a:lnTo>
                  <a:pt x="0" y="0"/>
                </a:lnTo>
              </a:path>
            </a:pathLst>
          </a:custGeom>
          <a:ln w="498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63567" y="6578022"/>
            <a:ext cx="279400" cy="2387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285">
                <a:solidFill>
                  <a:srgbClr val="1F1F1F"/>
                </a:solidFill>
                <a:latin typeface="Times New Roman"/>
                <a:cs typeface="Times New Roman"/>
              </a:rPr>
              <a:t>(</a:t>
            </a:r>
            <a:r>
              <a:rPr dirty="0" baseline="-11111" sz="300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baseline="-11111" sz="3000" spc="-27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sz="1150" spc="-60">
                <a:solidFill>
                  <a:srgbClr val="1F1F1F"/>
                </a:solidFill>
                <a:latin typeface="Times New Roman"/>
                <a:cs typeface="Times New Roman"/>
              </a:rPr>
              <a:t>;</a:t>
            </a:r>
            <a:r>
              <a:rPr dirty="0" baseline="-11111" sz="3000" spc="-262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sz="1150" spc="-105">
                <a:solidFill>
                  <a:srgbClr val="1F1F1F"/>
                </a:solidFill>
                <a:latin typeface="Times New Roman"/>
                <a:cs typeface="Times New Roman"/>
              </a:rPr>
              <a:t>)</a:t>
            </a:r>
            <a:r>
              <a:rPr dirty="0" sz="1150" spc="-1420">
                <a:solidFill>
                  <a:srgbClr val="0F0F0F"/>
                </a:solidFill>
                <a:latin typeface="Times New Roman"/>
                <a:cs typeface="Times New Roman"/>
              </a:rPr>
              <a:t>c</a:t>
            </a:r>
            <a:r>
              <a:rPr dirty="0" baseline="-11111" sz="300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endParaRPr baseline="-11111"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5197" y="6523779"/>
            <a:ext cx="203200" cy="1758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" spc="-645">
                <a:solidFill>
                  <a:srgbClr val="1F1F1F"/>
                </a:solidFill>
                <a:latin typeface="Arial"/>
                <a:cs typeface="Arial"/>
              </a:rPr>
              <a:t>(</a:t>
            </a:r>
            <a:r>
              <a:rPr dirty="0" baseline="-23809" sz="2100" spc="-532">
                <a:solidFill>
                  <a:srgbClr val="1F1F1F"/>
                </a:solidFill>
                <a:latin typeface="Arial"/>
                <a:cs typeface="Arial"/>
              </a:rPr>
              <a:t>·</a:t>
            </a:r>
            <a:r>
              <a:rPr dirty="0" sz="40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dirty="0" sz="400">
                <a:solidFill>
                  <a:srgbClr val="1F1F1F"/>
                </a:solidFill>
                <a:latin typeface="Arial"/>
                <a:cs typeface="Arial"/>
              </a:rPr>
              <a:t>)</a:t>
            </a:r>
            <a:endParaRPr sz="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5714" y="6517454"/>
            <a:ext cx="101600" cy="2997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600" spc="3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m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5848" y="6534818"/>
            <a:ext cx="107950" cy="2819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i="1">
                <a:solidFill>
                  <a:srgbClr val="0F0F0F"/>
                </a:solidFill>
                <a:latin typeface="Times New Roman"/>
                <a:cs typeface="Times New Roman"/>
              </a:rPr>
              <a:t>':1"</a:t>
            </a:r>
            <a:r>
              <a:rPr dirty="0" sz="650" i="1">
                <a:solidFill>
                  <a:srgbClr val="0F0F0F"/>
                </a:solidFill>
                <a:latin typeface="Times New Roman"/>
                <a:cs typeface="Times New Roman"/>
              </a:rPr>
              <a:t>  </a:t>
            </a:r>
            <a:r>
              <a:rPr dirty="0" sz="650" spc="-70" i="1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3866" y="6556389"/>
            <a:ext cx="176530" cy="2673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484">
                <a:solidFill>
                  <a:srgbClr val="0F0F0F"/>
                </a:solidFill>
                <a:latin typeface="Times New Roman"/>
                <a:cs typeface="Times New Roman"/>
              </a:rPr>
              <a:t>c</a:t>
            </a:r>
            <a:r>
              <a:rPr dirty="0" baseline="35714" sz="1050" spc="-390">
                <a:solidFill>
                  <a:srgbClr val="0F0F0F"/>
                </a:solidFill>
                <a:latin typeface="Times New Roman"/>
                <a:cs typeface="Times New Roman"/>
              </a:rPr>
              <a:t>0</a:t>
            </a:r>
            <a:r>
              <a:rPr dirty="0" sz="850">
                <a:solidFill>
                  <a:srgbClr val="0F0F0F"/>
                </a:solidFill>
                <a:latin typeface="Times New Roman"/>
                <a:cs typeface="Times New Roman"/>
              </a:rPr>
              <a:t>:</a:t>
            </a:r>
            <a:r>
              <a:rPr dirty="0" sz="850">
                <a:solidFill>
                  <a:srgbClr val="0F0F0F"/>
                </a:solidFill>
                <a:latin typeface="Times New Roman"/>
                <a:cs typeface="Times New Roman"/>
              </a:rPr>
              <a:t>  </a:t>
            </a:r>
            <a:r>
              <a:rPr dirty="0" sz="850" spc="-85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dirty="0" sz="850" spc="-30">
                <a:solidFill>
                  <a:srgbClr val="0F0F0F"/>
                </a:solidFill>
                <a:latin typeface="Times New Roman"/>
                <a:cs typeface="Times New Roman"/>
              </a:rPr>
              <a:t>.</a:t>
            </a:r>
            <a:r>
              <a:rPr dirty="0" sz="850">
                <a:solidFill>
                  <a:srgbClr val="0F0F0F"/>
                </a:solidFill>
                <a:latin typeface="Times New Roman"/>
                <a:cs typeface="Times New Roman"/>
              </a:rPr>
              <a:t>.</a:t>
            </a:r>
            <a:r>
              <a:rPr dirty="0" sz="850" spc="-145">
                <a:solidFill>
                  <a:srgbClr val="0F0F0F"/>
                </a:solidFill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2331" y="6506465"/>
            <a:ext cx="203200" cy="1485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i="1">
                <a:solidFill>
                  <a:srgbClr val="1F1F1F"/>
                </a:solidFill>
                <a:latin typeface="Times New Roman"/>
                <a:cs typeface="Times New Roman"/>
              </a:rPr>
              <a:t>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74401" y="6517722"/>
            <a:ext cx="601345" cy="2990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730"/>
              </a:lnSpc>
            </a:pP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V&gt;</a:t>
            </a: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    </a:t>
            </a:r>
            <a:r>
              <a:rPr dirty="0" sz="500" spc="-40" i="1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174625">
              <a:lnSpc>
                <a:spcPts val="450"/>
              </a:lnSpc>
            </a:pP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1030"/>
              </a:lnSpc>
            </a:pPr>
            <a:r>
              <a:rPr dirty="0" sz="1050">
                <a:solidFill>
                  <a:srgbClr val="1F1F1F"/>
                </a:solidFill>
                <a:latin typeface="Times New Roman"/>
                <a:cs typeface="Times New Roman"/>
              </a:rPr>
              <a:t>(</a:t>
            </a:r>
            <a:r>
              <a:rPr dirty="0" sz="1050">
                <a:solidFill>
                  <a:srgbClr val="1F1F1F"/>
                </a:solidFill>
                <a:latin typeface="Times New Roman"/>
                <a:cs typeface="Times New Roman"/>
              </a:rPr>
              <a:t>;</a:t>
            </a:r>
            <a:r>
              <a:rPr dirty="0" sz="1050">
                <a:solidFill>
                  <a:srgbClr val="1F1F1F"/>
                </a:solidFill>
                <a:latin typeface="Times New Roman"/>
                <a:cs typeface="Times New Roman"/>
              </a:rPr>
              <a:t>)</a:t>
            </a:r>
            <a:r>
              <a:rPr dirty="0" sz="105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1050" spc="-55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0F0F0F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405"/>
              </a:lnSpc>
            </a:pPr>
            <a:r>
              <a:rPr dirty="0" sz="450">
                <a:solidFill>
                  <a:srgbClr val="1F1F1F"/>
                </a:solidFill>
                <a:latin typeface="Times New Roman"/>
                <a:cs typeface="Times New Roman"/>
              </a:rPr>
              <a:t>Q)</a:t>
            </a:r>
            <a:endParaRPr sz="450">
              <a:latin typeface="Times New Roman"/>
              <a:cs typeface="Times New Roman"/>
            </a:endParaRPr>
          </a:p>
          <a:p>
            <a:pPr marL="12700" marR="5080">
              <a:lnSpc>
                <a:spcPct val="68200"/>
              </a:lnSpc>
              <a:spcBef>
                <a:spcPts val="160"/>
              </a:spcBef>
            </a:pP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V&gt;</a:t>
            </a: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    </a:t>
            </a:r>
            <a:r>
              <a:rPr dirty="0" sz="500" spc="-40" i="1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m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 spc="6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,...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910"/>
              </a:lnSpc>
            </a:pPr>
            <a:r>
              <a:rPr dirty="0" sz="1050">
                <a:solidFill>
                  <a:srgbClr val="1F1F1F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7826" y="5864397"/>
            <a:ext cx="7136765" cy="4457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60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59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90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390"/>
              </a:spcBef>
            </a:pPr>
            <a:r>
              <a:rPr dirty="0" sz="1500" spc="-18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4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59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360"/>
              </a:spcBef>
            </a:pPr>
            <a:r>
              <a:rPr dirty="0" sz="1500" spc="-18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25"/>
              </a:spcBef>
            </a:pPr>
            <a:r>
              <a:rPr dirty="0" sz="1500" spc="-2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 spc="-31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 spc="-275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8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2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6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7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8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95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35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9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155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20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3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4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500" spc="-175">
                <a:solidFill>
                  <a:srgbClr val="1F1F1F"/>
                </a:solidFill>
                <a:latin typeface="Courier New"/>
                <a:cs typeface="Courier New"/>
              </a:rPr>
              <a:t>2</a:t>
            </a:r>
            <a:r>
              <a:rPr dirty="0" sz="1500" spc="-33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500" spc="-254">
                <a:solidFill>
                  <a:srgbClr val="1F1F1F"/>
                </a:solidFill>
                <a:latin typeface="Courier New"/>
                <a:cs typeface="Courier New"/>
              </a:rPr>
              <a:t>1</a:t>
            </a:r>
            <a:r>
              <a:rPr dirty="0" sz="1500">
                <a:solidFill>
                  <a:srgbClr val="1F1F1F"/>
                </a:solidFill>
                <a:latin typeface="Courier New"/>
                <a:cs typeface="Courier New"/>
              </a:rPr>
              <a:t>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57245" y="6537728"/>
            <a:ext cx="129539" cy="5295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17094" sz="975" spc="-4117">
                <a:solidFill>
                  <a:srgbClr val="1F1F1F"/>
                </a:solidFill>
                <a:latin typeface="Times New Roman"/>
                <a:cs typeface="Times New Roman"/>
              </a:rPr>
              <a:t>-</a:t>
            </a: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V</a:t>
            </a:r>
            <a:r>
              <a:rPr dirty="0" sz="500" spc="-35" i="1">
                <a:solidFill>
                  <a:srgbClr val="343434"/>
                </a:solidFill>
                <a:latin typeface="Times New Roman"/>
                <a:cs typeface="Times New Roman"/>
              </a:rPr>
              <a:t>&gt;</a:t>
            </a:r>
            <a:r>
              <a:rPr dirty="0" baseline="17094" sz="975" spc="-104">
                <a:solidFill>
                  <a:srgbClr val="444444"/>
                </a:solidFill>
                <a:latin typeface="Times New Roman"/>
                <a:cs typeface="Times New Roman"/>
              </a:rPr>
              <a:t>·</a:t>
            </a:r>
            <a:r>
              <a:rPr dirty="0" baseline="17094" sz="975" spc="-742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dirty="0" sz="500" spc="-55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sz="500" spc="-229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baseline="17094" sz="975" spc="-540">
                <a:solidFill>
                  <a:srgbClr val="0F0F0F"/>
                </a:solidFill>
                <a:latin typeface="Times New Roman"/>
                <a:cs typeface="Times New Roman"/>
              </a:rPr>
              <a:t>0</a:t>
            </a:r>
            <a:r>
              <a:rPr dirty="0" sz="50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41095" y="6542491"/>
            <a:ext cx="12700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1F1F1F"/>
                </a:solidFill>
                <a:latin typeface="Arial"/>
                <a:cs typeface="Arial"/>
              </a:rPr>
              <a:t>!!:!.</a:t>
            </a:r>
            <a:r>
              <a:rPr dirty="0" sz="80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800" spc="-8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10076" y="6519822"/>
            <a:ext cx="182245" cy="2971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750"/>
              </a:lnSpc>
            </a:pP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  </a:t>
            </a:r>
            <a:r>
              <a:rPr dirty="0" sz="700" spc="65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....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630"/>
              </a:lnSpc>
            </a:pP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55206" y="6704025"/>
            <a:ext cx="158750" cy="1130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i="1">
                <a:solidFill>
                  <a:srgbClr val="343434"/>
                </a:solidFill>
                <a:latin typeface="Times New Roman"/>
                <a:cs typeface="Times New Roman"/>
              </a:rPr>
              <a:t>V&gt;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50">
                <a:solidFill>
                  <a:srgbClr val="343434"/>
                </a:solidFill>
                <a:latin typeface="Times New Roman"/>
                <a:cs typeface="Times New Roman"/>
              </a:rPr>
              <a:t>Q)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55206" y="6492762"/>
            <a:ext cx="158750" cy="1619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43434"/>
                </a:solidFill>
                <a:latin typeface="Times New Roman"/>
                <a:cs typeface="Times New Roman"/>
              </a:rPr>
              <a:t>(")</a:t>
            </a:r>
            <a:endParaRPr sz="5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450">
                <a:solidFill>
                  <a:srgbClr val="0F0F0F"/>
                </a:solidFill>
                <a:latin typeface="Times New Roman"/>
                <a:cs typeface="Times New Roman"/>
              </a:rPr>
              <a:t>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92710" y="6542491"/>
            <a:ext cx="11430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600" spc="3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2929" y="6520980"/>
            <a:ext cx="223520" cy="2959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 sz="900">
                <a:solidFill>
                  <a:srgbClr val="1F1F1F"/>
                </a:solidFill>
                <a:latin typeface="Times New Roman"/>
                <a:cs typeface="Times New Roman"/>
              </a:rPr>
              <a:t>c..</a:t>
            </a:r>
            <a:r>
              <a:rPr dirty="0" sz="90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900" spc="-85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0F0F0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690"/>
              </a:lnSpc>
            </a:pP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(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)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600" spc="-55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)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&gt;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61182" y="6551779"/>
            <a:ext cx="133985" cy="5314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2815">
                <a:solidFill>
                  <a:srgbClr val="1F1F1F"/>
                </a:solidFill>
                <a:latin typeface="Arial"/>
                <a:cs typeface="Arial"/>
              </a:rPr>
              <a:t>-</a:t>
            </a:r>
            <a:r>
              <a:rPr dirty="0" baseline="-27777" sz="900">
                <a:solidFill>
                  <a:srgbClr val="0F0F0F"/>
                </a:solidFill>
                <a:latin typeface="Arial"/>
                <a:cs typeface="Arial"/>
              </a:rPr>
              <a:t>::</a:t>
            </a:r>
            <a:r>
              <a:rPr dirty="0" baseline="-27777" sz="900" spc="-135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550" spc="-120">
                <a:solidFill>
                  <a:srgbClr val="444444"/>
                </a:solidFill>
                <a:latin typeface="Arial"/>
                <a:cs typeface="Arial"/>
              </a:rPr>
              <a:t>·</a:t>
            </a:r>
            <a:r>
              <a:rPr dirty="0" sz="550">
                <a:solidFill>
                  <a:srgbClr val="1F1F1F"/>
                </a:solidFill>
                <a:latin typeface="Arial"/>
                <a:cs typeface="Arial"/>
              </a:rPr>
              <a:t>O'Q</a:t>
            </a:r>
            <a:endParaRPr sz="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59947" y="6534818"/>
            <a:ext cx="101600" cy="2819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 i="1">
                <a:solidFill>
                  <a:srgbClr val="1F1F1F"/>
                </a:solidFill>
                <a:latin typeface="Arial"/>
                <a:cs typeface="Arial"/>
              </a:rPr>
              <a:t>';It:"</a:t>
            </a:r>
            <a:r>
              <a:rPr dirty="0" sz="450" i="1">
                <a:solidFill>
                  <a:srgbClr val="1F1F1F"/>
                </a:solidFill>
                <a:latin typeface="Arial"/>
                <a:cs typeface="Arial"/>
              </a:rPr>
              <a:t>   </a:t>
            </a:r>
            <a:r>
              <a:rPr dirty="0" sz="450" spc="-60" i="1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43847" y="6732881"/>
            <a:ext cx="127000" cy="838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343434"/>
                </a:solidFill>
                <a:latin typeface="Times New Roman"/>
                <a:cs typeface="Times New Roman"/>
              </a:rPr>
              <a:t>!'</a:t>
            </a:r>
            <a:r>
              <a:rPr dirty="0" sz="800" spc="-229">
                <a:solidFill>
                  <a:srgbClr val="343434"/>
                </a:solidFill>
                <a:latin typeface="Times New Roman"/>
                <a:cs typeface="Times New Roman"/>
              </a:rPr>
              <a:t>?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36864" y="6534773"/>
            <a:ext cx="438150" cy="2819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1F1F1F"/>
                </a:solidFill>
                <a:latin typeface="Arial"/>
                <a:cs typeface="Arial"/>
              </a:rPr>
              <a:t>....</a:t>
            </a:r>
            <a:r>
              <a:rPr dirty="0" sz="1400" spc="-18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3250">
                <a:solidFill>
                  <a:srgbClr val="1F1F1F"/>
                </a:solidFill>
                <a:latin typeface="Arial"/>
                <a:cs typeface="Arial"/>
              </a:rPr>
              <a:t>_</a:t>
            </a:r>
            <a:endParaRPr sz="3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12496" y="6508178"/>
            <a:ext cx="107950" cy="3086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1F1F1F"/>
                </a:solidFill>
                <a:latin typeface="Arial"/>
                <a:cs typeface="Arial"/>
              </a:rPr>
              <a:t>IQ</a:t>
            </a:r>
            <a:r>
              <a:rPr dirty="0" sz="55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550" spc="-3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1F1F1F"/>
                </a:solidFill>
                <a:latin typeface="Arial"/>
                <a:cs typeface="Arial"/>
              </a:rPr>
              <a:t>N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0196" y="6518488"/>
            <a:ext cx="114300" cy="298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1F1F1F"/>
                </a:solidFill>
                <a:latin typeface="Arial"/>
                <a:cs typeface="Arial"/>
              </a:rPr>
              <a:t>IQ</a:t>
            </a:r>
            <a:r>
              <a:rPr dirty="0" sz="55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550" spc="-3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40855" y="6519822"/>
            <a:ext cx="114300" cy="2971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1F1F1F"/>
                </a:solidFill>
                <a:latin typeface="Times New Roman"/>
                <a:cs typeface="Times New Roman"/>
              </a:rPr>
              <a:t>....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86273" y="6762172"/>
            <a:ext cx="139700" cy="361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900" spc="-395">
                <a:solidFill>
                  <a:srgbClr val="1F1F1F"/>
                </a:solidFill>
                <a:latin typeface="Arial"/>
                <a:cs typeface="Arial"/>
              </a:rPr>
              <a:t>'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65691" y="6522753"/>
            <a:ext cx="165100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>
                <a:solidFill>
                  <a:srgbClr val="1F1F1F"/>
                </a:solidFill>
                <a:latin typeface="Arial"/>
                <a:cs typeface="Arial"/>
              </a:rPr>
              <a:t>....,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93654" y="6771003"/>
            <a:ext cx="254000" cy="457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1F1F1F"/>
                </a:solidFill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3654" y="6624378"/>
            <a:ext cx="254000" cy="1720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1F1F1F"/>
                </a:solidFill>
                <a:latin typeface="Arial"/>
                <a:cs typeface="Arial"/>
              </a:rPr>
              <a:t>...,</a:t>
            </a:r>
            <a:r>
              <a:rPr dirty="0" sz="1800" spc="-22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1800" spc="-720">
                <a:solidFill>
                  <a:srgbClr val="1F1F1F"/>
                </a:solidFill>
                <a:latin typeface="Arial"/>
                <a:cs typeface="Arial"/>
              </a:rPr>
              <a:t>_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88921" y="6558615"/>
            <a:ext cx="231775" cy="3371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27777" sz="1500" spc="-2220">
                <a:solidFill>
                  <a:srgbClr val="1F1F1F"/>
                </a:solidFill>
                <a:latin typeface="Times New Roman"/>
                <a:cs typeface="Times New Roman"/>
              </a:rPr>
              <a:t>o</a:t>
            </a:r>
            <a:r>
              <a:rPr dirty="0" sz="1500">
                <a:solidFill>
                  <a:srgbClr val="0F0F0F"/>
                </a:solidFill>
                <a:latin typeface="Times New Roman"/>
                <a:cs typeface="Times New Roman"/>
              </a:rPr>
              <a:t>...</a:t>
            </a:r>
            <a:r>
              <a:rPr dirty="0" sz="1500" spc="-210">
                <a:solidFill>
                  <a:srgbClr val="0F0F0F"/>
                </a:solidFill>
                <a:latin typeface="Times New Roman"/>
                <a:cs typeface="Times New Roman"/>
              </a:rPr>
              <a:t>.</a:t>
            </a:r>
            <a:r>
              <a:rPr dirty="0" sz="1550" spc="-1530">
                <a:solidFill>
                  <a:srgbClr val="0F0F0F"/>
                </a:solidFill>
                <a:latin typeface="Arial"/>
                <a:cs typeface="Arial"/>
              </a:rPr>
              <a:t>-</a:t>
            </a:r>
            <a:r>
              <a:rPr dirty="0" baseline="27777" sz="1500">
                <a:solidFill>
                  <a:srgbClr val="1F1F1F"/>
                </a:solidFill>
                <a:latin typeface="Times New Roman"/>
                <a:cs typeface="Times New Roman"/>
              </a:rPr>
              <a:t>·</a:t>
            </a:r>
            <a:endParaRPr baseline="27777" sz="15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40600" y="6534818"/>
            <a:ext cx="107950" cy="2819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1F1F1F"/>
                </a:solidFill>
                <a:latin typeface="Arial"/>
                <a:cs typeface="Arial"/>
              </a:rPr>
              <a:t>V'I</a:t>
            </a:r>
            <a:r>
              <a:rPr dirty="0" sz="650">
                <a:solidFill>
                  <a:srgbClr val="1F1F1F"/>
                </a:solidFill>
                <a:latin typeface="Arial"/>
                <a:cs typeface="Arial"/>
              </a:rPr>
              <a:t>  </a:t>
            </a:r>
            <a:r>
              <a:rPr dirty="0" sz="650" spc="-7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F1F1F"/>
                </a:solidFill>
                <a:latin typeface="Arial"/>
                <a:cs typeface="Arial"/>
              </a:rPr>
              <a:t>::I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82191" y="6537195"/>
            <a:ext cx="133350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>
                <a:solidFill>
                  <a:srgbClr val="343434"/>
                </a:solidFill>
                <a:latin typeface="Courier New"/>
                <a:cs typeface="Courier New"/>
              </a:rPr>
              <a:t>.</a:t>
            </a:r>
            <a:r>
              <a:rPr dirty="0" sz="850" spc="-145">
                <a:solidFill>
                  <a:srgbClr val="343434"/>
                </a:solidFill>
                <a:latin typeface="Courier New"/>
                <a:cs typeface="Courier New"/>
              </a:rPr>
              <a:t> </a:t>
            </a:r>
            <a:r>
              <a:rPr dirty="0" sz="850">
                <a:solidFill>
                  <a:srgbClr val="1F1F1F"/>
                </a:solidFill>
                <a:latin typeface="Courier New"/>
                <a:cs typeface="Courier New"/>
              </a:rPr>
              <a:t>&lt;</a:t>
            </a:r>
            <a:endParaRPr sz="85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81848" y="6520901"/>
            <a:ext cx="222250" cy="1492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2407" sz="900" spc="-555">
                <a:solidFill>
                  <a:srgbClr val="1F1F1F"/>
                </a:solidFill>
                <a:latin typeface="Arial"/>
                <a:cs typeface="Arial"/>
              </a:rPr>
              <a:t>:</a:t>
            </a:r>
            <a:r>
              <a:rPr dirty="0" sz="155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sz="1550" spc="-18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baseline="32407" sz="900" spc="-104">
                <a:solidFill>
                  <a:srgbClr val="1F1F1F"/>
                </a:solidFill>
                <a:latin typeface="Arial"/>
                <a:cs typeface="Arial"/>
              </a:rPr>
              <a:t>:</a:t>
            </a:r>
            <a:r>
              <a:rPr dirty="0" sz="1550" spc="-145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r>
              <a:rPr dirty="0" baseline="32407" sz="900" spc="-157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dirty="0" sz="1550">
                <a:solidFill>
                  <a:srgbClr val="1F1F1F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00283" y="6537985"/>
            <a:ext cx="228600" cy="1993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5714" sz="1050" spc="-2002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r>
              <a:rPr dirty="0" sz="1600">
                <a:solidFill>
                  <a:srgbClr val="1F1F1F"/>
                </a:solidFill>
                <a:latin typeface="Arial"/>
                <a:cs typeface="Arial"/>
              </a:rPr>
              <a:t>...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46146" y="6532420"/>
            <a:ext cx="146050" cy="147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1F1F1F"/>
                </a:solidFill>
                <a:latin typeface="Arial"/>
                <a:cs typeface="Arial"/>
              </a:rPr>
              <a:t>&lt;</a:t>
            </a:r>
            <a:endParaRPr sz="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55502" y="6629169"/>
            <a:ext cx="114300" cy="1079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1335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63737" y="6495529"/>
            <a:ext cx="533400" cy="1593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>
                <a:solidFill>
                  <a:srgbClr val="1F1F1F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63300" y="6517885"/>
            <a:ext cx="171450" cy="1371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0F0F0F"/>
                </a:solidFill>
                <a:latin typeface="Times New Roman"/>
                <a:cs typeface="Times New Roman"/>
              </a:rPr>
              <a:t>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81080" y="1996079"/>
            <a:ext cx="529590" cy="33661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 marR="5080" indent="473709">
              <a:lnSpc>
                <a:spcPct val="120300"/>
              </a:lnSpc>
            </a:pP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Fluor</a:t>
            </a:r>
            <a:r>
              <a:rPr dirty="0" sz="1450" spc="5" b="1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nated</a:t>
            </a:r>
            <a:r>
              <a:rPr dirty="0" sz="1450" spc="5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Gas</a:t>
            </a:r>
            <a:r>
              <a:rPr dirty="0" sz="1450" spc="25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Emiss</a:t>
            </a:r>
            <a:r>
              <a:rPr dirty="0" sz="1450" spc="-15" b="1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ons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(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Mill</a:t>
            </a:r>
            <a:r>
              <a:rPr dirty="0" sz="1450" spc="-30" b="1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on</a:t>
            </a:r>
            <a:r>
              <a:rPr dirty="0" sz="1450" spc="55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Metric</a:t>
            </a:r>
            <a:r>
              <a:rPr dirty="0" sz="1450" spc="-80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450" spc="-180" b="1">
                <a:solidFill>
                  <a:srgbClr val="0F0F0F"/>
                </a:solidFill>
                <a:latin typeface="Arial"/>
                <a:cs typeface="Arial"/>
              </a:rPr>
              <a:t>T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ons</a:t>
            </a:r>
            <a:r>
              <a:rPr dirty="0" sz="1450" spc="-20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1550">
                <a:solidFill>
                  <a:srgbClr val="0F0F0F"/>
                </a:solidFill>
                <a:latin typeface="Times New Roman"/>
                <a:cs typeface="Times New Roman"/>
              </a:rPr>
              <a:t>C</a:t>
            </a:r>
            <a:r>
              <a:rPr dirty="0" sz="1550" spc="-10">
                <a:solidFill>
                  <a:srgbClr val="0F0F0F"/>
                </a:solidFill>
                <a:latin typeface="Times New Roman"/>
                <a:cs typeface="Times New Roman"/>
              </a:rPr>
              <a:t>0</a:t>
            </a:r>
            <a:r>
              <a:rPr dirty="0" baseline="-21164" sz="1575">
                <a:solidFill>
                  <a:srgbClr val="0F0F0F"/>
                </a:solidFill>
                <a:latin typeface="Times New Roman"/>
                <a:cs typeface="Times New Roman"/>
              </a:rPr>
              <a:t>2</a:t>
            </a:r>
            <a:r>
              <a:rPr dirty="0" baseline="-21164" sz="1575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dirty="0" baseline="-21164" sz="1575" spc="-52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Equ</a:t>
            </a:r>
            <a:r>
              <a:rPr dirty="0" sz="1450" spc="-95" b="1">
                <a:solidFill>
                  <a:srgbClr val="0F0F0F"/>
                </a:solidFill>
                <a:latin typeface="Arial"/>
                <a:cs typeface="Arial"/>
              </a:rPr>
              <a:t>i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valent</a:t>
            </a:r>
            <a:r>
              <a:rPr dirty="0" sz="1450" b="1">
                <a:solidFill>
                  <a:srgbClr val="0F0F0F"/>
                </a:solidFill>
                <a:latin typeface="Arial"/>
                <a:cs typeface="Arial"/>
              </a:rPr>
              <a:t>)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58957" y="5234778"/>
            <a:ext cx="249554" cy="222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ts val="805"/>
              </a:lnSpc>
            </a:pPr>
            <a:r>
              <a:rPr dirty="0" sz="800">
                <a:solidFill>
                  <a:srgbClr val="1F1F1F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0F0F0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32241" y="4430960"/>
            <a:ext cx="165100" cy="5988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  <a:tabLst>
                <a:tab pos="444500" algn="l"/>
              </a:tabLst>
            </a:pPr>
            <a:r>
              <a:rPr dirty="0" baseline="3267" sz="1275">
                <a:solidFill>
                  <a:srgbClr val="1F1F1F"/>
                </a:solidFill>
                <a:latin typeface="Courier New"/>
                <a:cs typeface="Courier New"/>
              </a:rPr>
              <a:t>+;:.</a:t>
            </a:r>
            <a:r>
              <a:rPr dirty="0" baseline="3267" sz="1275">
                <a:solidFill>
                  <a:srgbClr val="1F1F1F"/>
                </a:solidFill>
                <a:latin typeface="Courier New"/>
                <a:cs typeface="Courier New"/>
              </a:rPr>
              <a:t>	</a:t>
            </a:r>
            <a:r>
              <a:rPr dirty="0" sz="1100">
                <a:solidFill>
                  <a:srgbClr val="1F1F1F"/>
                </a:solidFill>
                <a:latin typeface="Arial"/>
                <a:cs typeface="Arial"/>
              </a:rPr>
              <a:t>m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56017" y="4803971"/>
            <a:ext cx="152400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F0F0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632241" y="3943603"/>
            <a:ext cx="272415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05"/>
              </a:lnSpc>
            </a:pPr>
            <a:r>
              <a:rPr dirty="0" sz="1100">
                <a:solidFill>
                  <a:srgbClr val="1F1F1F"/>
                </a:solidFill>
                <a:latin typeface="Arial"/>
                <a:cs typeface="Arial"/>
              </a:rPr>
              <a:t>oo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85"/>
              </a:lnSpc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632241" y="3519655"/>
            <a:ext cx="272415" cy="2298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05"/>
              </a:lnSpc>
            </a:pPr>
            <a:r>
              <a:rPr dirty="0" sz="1100">
                <a:solidFill>
                  <a:srgbClr val="1F1F1F"/>
                </a:solidFill>
                <a:latin typeface="Arial"/>
                <a:cs typeface="Arial"/>
              </a:rPr>
              <a:t>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85"/>
              </a:lnSpc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37386" y="2670301"/>
            <a:ext cx="267335" cy="6470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50"/>
              </a:lnSpc>
              <a:tabLst>
                <a:tab pos="436245" algn="l"/>
              </a:tabLst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N</a:t>
            </a: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	</a:t>
            </a:r>
            <a:r>
              <a:rPr dirty="0" sz="1050">
                <a:solidFill>
                  <a:srgbClr val="1F1F1F"/>
                </a:solidFill>
                <a:latin typeface="Arial"/>
                <a:cs typeface="Arial"/>
              </a:rPr>
              <a:t>+::-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990"/>
              </a:lnSpc>
              <a:tabLst>
                <a:tab pos="436245" algn="l"/>
              </a:tabLst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	</a:t>
            </a: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32241" y="2246353"/>
            <a:ext cx="272415" cy="222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05"/>
              </a:lnSpc>
            </a:pPr>
            <a:r>
              <a:rPr dirty="0" sz="1100">
                <a:solidFill>
                  <a:srgbClr val="1F1F1F"/>
                </a:solidFill>
                <a:latin typeface="Arial"/>
                <a:cs typeface="Arial"/>
              </a:rPr>
              <a:t>m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85"/>
              </a:lnSpc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51860" y="4381269"/>
            <a:ext cx="152400" cy="2159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F0F0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51844" y="1388687"/>
            <a:ext cx="352425" cy="2159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75"/>
              </a:lnSpc>
            </a:pPr>
            <a:r>
              <a:rPr dirty="0" sz="1050">
                <a:solidFill>
                  <a:srgbClr val="1F1F1F"/>
                </a:solidFill>
                <a:latin typeface="Courier New"/>
                <a:cs typeface="Courier New"/>
              </a:rPr>
              <a:t>N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ts val="735"/>
              </a:lnSpc>
            </a:pPr>
            <a:r>
              <a:rPr dirty="0" sz="950">
                <a:solidFill>
                  <a:srgbClr val="1F1F1F"/>
                </a:solidFill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980"/>
              </a:lnSpc>
            </a:pPr>
            <a:r>
              <a:rPr dirty="0" sz="1000">
                <a:solidFill>
                  <a:srgbClr val="0F0F0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52513" y="1809934"/>
            <a:ext cx="252095" cy="222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919"/>
              </a:lnSpc>
            </a:pPr>
            <a:r>
              <a:rPr dirty="0" sz="950">
                <a:solidFill>
                  <a:srgbClr val="1F1F1F"/>
                </a:solidFill>
                <a:latin typeface="Times New Roman"/>
                <a:cs typeface="Times New Roman"/>
              </a:rPr>
              <a:t>00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980"/>
              </a:lnSpc>
            </a:pPr>
            <a:r>
              <a:rPr dirty="0" sz="1000">
                <a:solidFill>
                  <a:srgbClr val="1F1F1F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8222" y="681644"/>
            <a:ext cx="5457305" cy="893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90851" y="1911927"/>
            <a:ext cx="3358342" cy="3819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875972" y="2504288"/>
            <a:ext cx="1071245" cy="629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3000"/>
              </a:lnSpc>
            </a:pPr>
            <a:r>
              <a:rPr dirty="0" sz="1350" spc="-55">
                <a:solidFill>
                  <a:srgbClr val="313131"/>
                </a:solidFill>
                <a:latin typeface="Arial"/>
                <a:cs typeface="Arial"/>
              </a:rPr>
              <a:t>Commercial</a:t>
            </a:r>
            <a:r>
              <a:rPr dirty="0" sz="1350" spc="12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350" spc="125">
                <a:solidFill>
                  <a:srgbClr val="232323"/>
                </a:solidFill>
                <a:latin typeface="Arial"/>
                <a:cs typeface="Arial"/>
              </a:rPr>
              <a:t>&amp;</a:t>
            </a:r>
            <a:r>
              <a:rPr dirty="0" sz="1350" spc="5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120">
                <a:solidFill>
                  <a:srgbClr val="232323"/>
                </a:solidFill>
                <a:latin typeface="Arial"/>
                <a:cs typeface="Arial"/>
              </a:rPr>
              <a:t>R</a:t>
            </a:r>
            <a:r>
              <a:rPr dirty="0" sz="1350" spc="-140">
                <a:solidFill>
                  <a:srgbClr val="232323"/>
                </a:solidFill>
                <a:latin typeface="Arial"/>
                <a:cs typeface="Arial"/>
              </a:rPr>
              <a:t>e</a:t>
            </a:r>
            <a:r>
              <a:rPr dirty="0" sz="1350" spc="-90">
                <a:solidFill>
                  <a:srgbClr val="424242"/>
                </a:solidFill>
                <a:latin typeface="Arial"/>
                <a:cs typeface="Arial"/>
              </a:rPr>
              <a:t>s</a:t>
            </a:r>
            <a:r>
              <a:rPr dirty="0" sz="1350" spc="2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350" spc="15">
                <a:solidFill>
                  <a:srgbClr val="232323"/>
                </a:solidFill>
                <a:latin typeface="Arial"/>
                <a:cs typeface="Arial"/>
              </a:rPr>
              <a:t>dent</a:t>
            </a:r>
            <a:r>
              <a:rPr dirty="0" sz="1350" spc="-3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350" spc="-65">
                <a:solidFill>
                  <a:srgbClr val="232323"/>
                </a:solidFill>
                <a:latin typeface="Arial"/>
                <a:cs typeface="Arial"/>
              </a:rPr>
              <a:t>a</a:t>
            </a:r>
            <a:r>
              <a:rPr dirty="0" sz="1350" spc="270">
                <a:solidFill>
                  <a:srgbClr val="424242"/>
                </a:solidFill>
                <a:latin typeface="Arial"/>
                <a:cs typeface="Arial"/>
              </a:rPr>
              <a:t>l</a:t>
            </a:r>
            <a:endParaRPr sz="1350">
              <a:latin typeface="Arial"/>
              <a:cs typeface="Arial"/>
            </a:endParaRPr>
          </a:p>
          <a:p>
            <a:pPr algn="ctr" marL="5080">
              <a:lnSpc>
                <a:spcPct val="100000"/>
              </a:lnSpc>
              <a:spcBef>
                <a:spcPts val="165"/>
              </a:spcBef>
            </a:pPr>
            <a:r>
              <a:rPr dirty="0" sz="1300" spc="65">
                <a:solidFill>
                  <a:srgbClr val="313131"/>
                </a:solidFill>
                <a:latin typeface="Times New Roman"/>
                <a:cs typeface="Times New Roman"/>
              </a:rPr>
              <a:t>1</a:t>
            </a:r>
            <a:r>
              <a:rPr dirty="0" sz="1300">
                <a:solidFill>
                  <a:srgbClr val="313131"/>
                </a:solidFill>
                <a:latin typeface="Times New Roman"/>
                <a:cs typeface="Times New Roman"/>
              </a:rPr>
              <a:t>2%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01652" y="6157731"/>
            <a:ext cx="4748530" cy="459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8255">
              <a:lnSpc>
                <a:spcPct val="127299"/>
              </a:lnSpc>
            </a:pPr>
            <a:r>
              <a:rPr dirty="0" sz="1350" spc="-110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350" spc="-195">
                <a:solidFill>
                  <a:srgbClr val="050505"/>
                </a:solidFill>
                <a:latin typeface="Arial"/>
                <a:cs typeface="Arial"/>
              </a:rPr>
              <a:t>.</a:t>
            </a:r>
            <a:r>
              <a:rPr dirty="0" sz="1350" spc="-130">
                <a:solidFill>
                  <a:srgbClr val="313131"/>
                </a:solidFill>
                <a:latin typeface="Arial"/>
                <a:cs typeface="Arial"/>
              </a:rPr>
              <a:t>S</a:t>
            </a:r>
            <a:r>
              <a:rPr dirty="0" sz="1350" spc="34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dirty="0" sz="1350" spc="-90">
                <a:solidFill>
                  <a:srgbClr val="232323"/>
                </a:solidFill>
                <a:latin typeface="Arial"/>
                <a:cs typeface="Arial"/>
              </a:rPr>
              <a:t>E</a:t>
            </a:r>
            <a:r>
              <a:rPr dirty="0" sz="1350" spc="-229">
                <a:solidFill>
                  <a:srgbClr val="232323"/>
                </a:solidFill>
                <a:latin typeface="Arial"/>
                <a:cs typeface="Arial"/>
              </a:rPr>
              <a:t>n</a:t>
            </a:r>
            <a:r>
              <a:rPr dirty="0" sz="1350" spc="70">
                <a:solidFill>
                  <a:srgbClr val="232323"/>
                </a:solidFill>
                <a:latin typeface="Arial"/>
                <a:cs typeface="Arial"/>
              </a:rPr>
              <a:t>v</a:t>
            </a:r>
            <a:r>
              <a:rPr dirty="0" sz="1350" spc="25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350" spc="40">
                <a:solidFill>
                  <a:srgbClr val="232323"/>
                </a:solidFill>
                <a:latin typeface="Arial"/>
                <a:cs typeface="Arial"/>
              </a:rPr>
              <a:t>ro</a:t>
            </a:r>
            <a:r>
              <a:rPr dirty="0" sz="1350" spc="-45">
                <a:solidFill>
                  <a:srgbClr val="232323"/>
                </a:solidFill>
                <a:latin typeface="Arial"/>
                <a:cs typeface="Arial"/>
              </a:rPr>
              <a:t>n</a:t>
            </a:r>
            <a:r>
              <a:rPr dirty="0" sz="1350" spc="10">
                <a:solidFill>
                  <a:srgbClr val="232323"/>
                </a:solidFill>
                <a:latin typeface="Arial"/>
                <a:cs typeface="Arial"/>
              </a:rPr>
              <a:t>mental</a:t>
            </a:r>
            <a:r>
              <a:rPr dirty="0" sz="1350" spc="-6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15">
                <a:solidFill>
                  <a:srgbClr val="232323"/>
                </a:solidFill>
                <a:latin typeface="Arial"/>
                <a:cs typeface="Arial"/>
              </a:rPr>
              <a:t>Prot</a:t>
            </a:r>
            <a:r>
              <a:rPr dirty="0" sz="1350">
                <a:solidFill>
                  <a:srgbClr val="232323"/>
                </a:solidFill>
                <a:latin typeface="Arial"/>
                <a:cs typeface="Arial"/>
              </a:rPr>
              <a:t>e</a:t>
            </a:r>
            <a:r>
              <a:rPr dirty="0" sz="1350" spc="-120">
                <a:solidFill>
                  <a:srgbClr val="424242"/>
                </a:solidFill>
                <a:latin typeface="Arial"/>
                <a:cs typeface="Arial"/>
              </a:rPr>
              <a:t>c</a:t>
            </a:r>
            <a:r>
              <a:rPr dirty="0" sz="1350" spc="40">
                <a:solidFill>
                  <a:srgbClr val="232323"/>
                </a:solidFill>
                <a:latin typeface="Arial"/>
                <a:cs typeface="Arial"/>
              </a:rPr>
              <a:t>tion</a:t>
            </a:r>
            <a:r>
              <a:rPr dirty="0" sz="1350" spc="-9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55">
                <a:solidFill>
                  <a:srgbClr val="232323"/>
                </a:solidFill>
                <a:latin typeface="Arial"/>
                <a:cs typeface="Arial"/>
              </a:rPr>
              <a:t>Agency</a:t>
            </a:r>
            <a:r>
              <a:rPr dirty="0" sz="1350" spc="4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25">
                <a:solidFill>
                  <a:srgbClr val="232323"/>
                </a:solidFill>
                <a:latin typeface="Arial"/>
                <a:cs typeface="Arial"/>
              </a:rPr>
              <a:t>{2</a:t>
            </a:r>
            <a:r>
              <a:rPr dirty="0" sz="1350" spc="-25">
                <a:solidFill>
                  <a:srgbClr val="232323"/>
                </a:solidFill>
                <a:latin typeface="Arial"/>
                <a:cs typeface="Arial"/>
              </a:rPr>
              <a:t>0</a:t>
            </a:r>
            <a:r>
              <a:rPr dirty="0" sz="1350" spc="-35">
                <a:solidFill>
                  <a:srgbClr val="232323"/>
                </a:solidFill>
                <a:latin typeface="Arial"/>
                <a:cs typeface="Arial"/>
              </a:rPr>
              <a:t>1</a:t>
            </a:r>
            <a:r>
              <a:rPr dirty="0" sz="1350" spc="5">
                <a:solidFill>
                  <a:srgbClr val="232323"/>
                </a:solidFill>
                <a:latin typeface="Arial"/>
                <a:cs typeface="Arial"/>
              </a:rPr>
              <a:t>7)</a:t>
            </a:r>
            <a:r>
              <a:rPr dirty="0" sz="1350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350" spc="-10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15">
                <a:solidFill>
                  <a:srgbClr val="313131"/>
                </a:solidFill>
                <a:latin typeface="Arial"/>
                <a:cs typeface="Arial"/>
              </a:rPr>
              <a:t>I</a:t>
            </a:r>
            <a:r>
              <a:rPr dirty="0" sz="1350" spc="-100">
                <a:solidFill>
                  <a:srgbClr val="313131"/>
                </a:solidFill>
                <a:latin typeface="Arial"/>
                <a:cs typeface="Arial"/>
              </a:rPr>
              <a:t>n</a:t>
            </a:r>
            <a:r>
              <a:rPr dirty="0" sz="1350" spc="5">
                <a:solidFill>
                  <a:srgbClr val="313131"/>
                </a:solidFill>
                <a:latin typeface="Arial"/>
                <a:cs typeface="Arial"/>
              </a:rPr>
              <a:t>ventory</a:t>
            </a:r>
            <a:r>
              <a:rPr dirty="0" sz="1350" spc="2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350" spc="10">
                <a:solidFill>
                  <a:srgbClr val="313131"/>
                </a:solidFill>
                <a:latin typeface="Arial"/>
                <a:cs typeface="Arial"/>
              </a:rPr>
              <a:t>of</a:t>
            </a:r>
            <a:r>
              <a:rPr dirty="0" sz="135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350" spc="-65">
                <a:solidFill>
                  <a:srgbClr val="232323"/>
                </a:solidFill>
                <a:latin typeface="Arial"/>
                <a:cs typeface="Arial"/>
              </a:rPr>
              <a:t>U</a:t>
            </a:r>
            <a:r>
              <a:rPr dirty="0" sz="1350" spc="-20">
                <a:solidFill>
                  <a:srgbClr val="232323"/>
                </a:solidFill>
                <a:latin typeface="Arial"/>
                <a:cs typeface="Arial"/>
              </a:rPr>
              <a:t>.</a:t>
            </a:r>
            <a:r>
              <a:rPr dirty="0" sz="1350" spc="-190">
                <a:solidFill>
                  <a:srgbClr val="232323"/>
                </a:solidFill>
                <a:latin typeface="Arial"/>
                <a:cs typeface="Arial"/>
              </a:rPr>
              <a:t>S</a:t>
            </a:r>
            <a:r>
              <a:rPr dirty="0" sz="1350" spc="155">
                <a:solidFill>
                  <a:srgbClr val="050505"/>
                </a:solidFill>
                <a:latin typeface="Arial"/>
                <a:cs typeface="Arial"/>
              </a:rPr>
              <a:t>.</a:t>
            </a:r>
            <a:r>
              <a:rPr dirty="0" sz="1350" spc="1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1350" spc="-30">
                <a:solidFill>
                  <a:srgbClr val="232323"/>
                </a:solidFill>
                <a:latin typeface="Arial"/>
                <a:cs typeface="Arial"/>
              </a:rPr>
              <a:t>Gree</a:t>
            </a:r>
            <a:r>
              <a:rPr dirty="0" sz="1350" spc="-35">
                <a:solidFill>
                  <a:srgbClr val="232323"/>
                </a:solidFill>
                <a:latin typeface="Arial"/>
                <a:cs typeface="Arial"/>
              </a:rPr>
              <a:t>n</a:t>
            </a:r>
            <a:r>
              <a:rPr dirty="0" sz="1350" spc="-25">
                <a:solidFill>
                  <a:srgbClr val="232323"/>
                </a:solidFill>
                <a:latin typeface="Arial"/>
                <a:cs typeface="Arial"/>
              </a:rPr>
              <a:t>house</a:t>
            </a:r>
            <a:r>
              <a:rPr dirty="0" sz="1350" spc="-85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95">
                <a:solidFill>
                  <a:srgbClr val="232323"/>
                </a:solidFill>
                <a:latin typeface="Arial"/>
                <a:cs typeface="Arial"/>
              </a:rPr>
              <a:t>Gas</a:t>
            </a:r>
            <a:r>
              <a:rPr dirty="0" sz="1350" spc="-5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-45">
                <a:solidFill>
                  <a:srgbClr val="232323"/>
                </a:solidFill>
                <a:latin typeface="Arial"/>
                <a:cs typeface="Arial"/>
              </a:rPr>
              <a:t>Em</a:t>
            </a:r>
            <a:r>
              <a:rPr dirty="0" sz="1350" spc="-170">
                <a:solidFill>
                  <a:srgbClr val="232323"/>
                </a:solidFill>
                <a:latin typeface="Arial"/>
                <a:cs typeface="Arial"/>
              </a:rPr>
              <a:t>i</a:t>
            </a:r>
            <a:r>
              <a:rPr dirty="0" sz="1350" spc="-40">
                <a:solidFill>
                  <a:srgbClr val="232323"/>
                </a:solidFill>
                <a:latin typeface="Arial"/>
                <a:cs typeface="Arial"/>
              </a:rPr>
              <a:t>ssi</a:t>
            </a:r>
            <a:r>
              <a:rPr dirty="0" sz="1350" spc="-30">
                <a:solidFill>
                  <a:srgbClr val="232323"/>
                </a:solidFill>
                <a:latin typeface="Arial"/>
                <a:cs typeface="Arial"/>
              </a:rPr>
              <a:t>ons</a:t>
            </a:r>
            <a:r>
              <a:rPr dirty="0" sz="1350" spc="-8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dirty="0" sz="1350" spc="5">
                <a:solidFill>
                  <a:srgbClr val="313131"/>
                </a:solidFill>
                <a:latin typeface="Arial"/>
                <a:cs typeface="Arial"/>
              </a:rPr>
              <a:t>and</a:t>
            </a:r>
            <a:r>
              <a:rPr dirty="0" sz="1350" spc="-16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350" spc="-55">
                <a:solidFill>
                  <a:srgbClr val="313131"/>
                </a:solidFill>
                <a:latin typeface="Arial"/>
                <a:cs typeface="Arial"/>
              </a:rPr>
              <a:t>S</a:t>
            </a:r>
            <a:r>
              <a:rPr dirty="0" sz="1350" spc="-50">
                <a:solidFill>
                  <a:srgbClr val="313131"/>
                </a:solidFill>
                <a:latin typeface="Arial"/>
                <a:cs typeface="Arial"/>
              </a:rPr>
              <a:t>i</a:t>
            </a:r>
            <a:r>
              <a:rPr dirty="0" sz="1350" spc="-15">
                <a:solidFill>
                  <a:srgbClr val="313131"/>
                </a:solidFill>
                <a:latin typeface="Arial"/>
                <a:cs typeface="Arial"/>
              </a:rPr>
              <a:t>nks:</a:t>
            </a:r>
            <a:r>
              <a:rPr dirty="0" sz="1350" spc="-11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350" spc="-70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dirty="0" sz="1350" spc="5">
                <a:solidFill>
                  <a:srgbClr val="313131"/>
                </a:solidFill>
                <a:latin typeface="Arial"/>
                <a:cs typeface="Arial"/>
              </a:rPr>
              <a:t>99</a:t>
            </a:r>
            <a:r>
              <a:rPr dirty="0" sz="1350" spc="-145">
                <a:solidFill>
                  <a:srgbClr val="313131"/>
                </a:solidFill>
                <a:latin typeface="Arial"/>
                <a:cs typeface="Arial"/>
              </a:rPr>
              <a:t>0</a:t>
            </a:r>
            <a:r>
              <a:rPr dirty="0" sz="1350" spc="25">
                <a:solidFill>
                  <a:srgbClr val="313131"/>
                </a:solidFill>
                <a:latin typeface="Arial"/>
                <a:cs typeface="Arial"/>
              </a:rPr>
              <a:t>-20</a:t>
            </a:r>
            <a:r>
              <a:rPr dirty="0" sz="1350" spc="-165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dirty="0" sz="1350">
                <a:solidFill>
                  <a:srgbClr val="313131"/>
                </a:solidFill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9120" y="1558636"/>
            <a:ext cx="2414847" cy="1088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0763" y="3009207"/>
            <a:ext cx="407323" cy="13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77592" y="3009207"/>
            <a:ext cx="224443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48792" y="3923606"/>
            <a:ext cx="1832956" cy="18953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43942" y="1583574"/>
            <a:ext cx="1962150" cy="0"/>
          </a:xfrm>
          <a:custGeom>
            <a:avLst/>
            <a:gdLst/>
            <a:ahLst/>
            <a:cxnLst/>
            <a:rect l="l" t="t" r="r" b="b"/>
            <a:pathLst>
              <a:path w="1962150" h="0">
                <a:moveTo>
                  <a:pt x="0" y="0"/>
                </a:moveTo>
                <a:lnTo>
                  <a:pt x="1961803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66065" y="1697874"/>
            <a:ext cx="681990" cy="0"/>
          </a:xfrm>
          <a:custGeom>
            <a:avLst/>
            <a:gdLst/>
            <a:ahLst/>
            <a:cxnLst/>
            <a:rect l="l" t="t" r="r" b="b"/>
            <a:pathLst>
              <a:path w="681990" h="0">
                <a:moveTo>
                  <a:pt x="0" y="0"/>
                </a:moveTo>
                <a:lnTo>
                  <a:pt x="681643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2254" y="1575262"/>
            <a:ext cx="0" cy="4223385"/>
          </a:xfrm>
          <a:custGeom>
            <a:avLst/>
            <a:gdLst/>
            <a:ahLst/>
            <a:cxnLst/>
            <a:rect l="l" t="t" r="r" b="b"/>
            <a:pathLst>
              <a:path w="0" h="4223385">
                <a:moveTo>
                  <a:pt x="0" y="422286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43942" y="5789814"/>
            <a:ext cx="1421765" cy="0"/>
          </a:xfrm>
          <a:custGeom>
            <a:avLst/>
            <a:gdLst/>
            <a:ahLst/>
            <a:cxnLst/>
            <a:rect l="l" t="t" r="r" b="b"/>
            <a:pathLst>
              <a:path w="1421764" h="0">
                <a:moveTo>
                  <a:pt x="0" y="0"/>
                </a:moveTo>
                <a:lnTo>
                  <a:pt x="142147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505997" y="1575262"/>
            <a:ext cx="0" cy="4223385"/>
          </a:xfrm>
          <a:custGeom>
            <a:avLst/>
            <a:gdLst/>
            <a:ahLst/>
            <a:cxnLst/>
            <a:rect l="l" t="t" r="r" b="b"/>
            <a:pathLst>
              <a:path w="0" h="4223385">
                <a:moveTo>
                  <a:pt x="0" y="4222865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6156" y="2568632"/>
            <a:ext cx="0" cy="520065"/>
          </a:xfrm>
          <a:custGeom>
            <a:avLst/>
            <a:gdLst/>
            <a:ahLst/>
            <a:cxnLst/>
            <a:rect l="l" t="t" r="r" b="b"/>
            <a:pathLst>
              <a:path w="0" h="520064">
                <a:moveTo>
                  <a:pt x="0" y="519545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94859" y="3096491"/>
            <a:ext cx="0" cy="303530"/>
          </a:xfrm>
          <a:custGeom>
            <a:avLst/>
            <a:gdLst/>
            <a:ahLst/>
            <a:cxnLst/>
            <a:rect l="l" t="t" r="r" b="b"/>
            <a:pathLst>
              <a:path w="0" h="303529">
                <a:moveTo>
                  <a:pt x="0" y="303414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67348" y="3208712"/>
            <a:ext cx="0" cy="287020"/>
          </a:xfrm>
          <a:custGeom>
            <a:avLst/>
            <a:gdLst/>
            <a:ahLst/>
            <a:cxnLst/>
            <a:rect l="l" t="t" r="r" b="b"/>
            <a:pathLst>
              <a:path w="0" h="287020">
                <a:moveTo>
                  <a:pt x="0" y="286790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41422" y="3208712"/>
            <a:ext cx="0" cy="287020"/>
          </a:xfrm>
          <a:custGeom>
            <a:avLst/>
            <a:gdLst/>
            <a:ahLst/>
            <a:cxnLst/>
            <a:rect l="l" t="t" r="r" b="b"/>
            <a:pathLst>
              <a:path w="0" h="287020">
                <a:moveTo>
                  <a:pt x="0" y="286790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92782" y="3096491"/>
            <a:ext cx="0" cy="532130"/>
          </a:xfrm>
          <a:custGeom>
            <a:avLst/>
            <a:gdLst/>
            <a:ahLst/>
            <a:cxnLst/>
            <a:rect l="l" t="t" r="r" b="b"/>
            <a:pathLst>
              <a:path w="0" h="532129">
                <a:moveTo>
                  <a:pt x="0" y="532014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82391" y="3204556"/>
            <a:ext cx="0" cy="540385"/>
          </a:xfrm>
          <a:custGeom>
            <a:avLst/>
            <a:gdLst/>
            <a:ahLst/>
            <a:cxnLst/>
            <a:rect l="l" t="t" r="r" b="b"/>
            <a:pathLst>
              <a:path w="0" h="540385">
                <a:moveTo>
                  <a:pt x="0" y="540326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83974" y="3383279"/>
            <a:ext cx="0" cy="432434"/>
          </a:xfrm>
          <a:custGeom>
            <a:avLst/>
            <a:gdLst/>
            <a:ahLst/>
            <a:cxnLst/>
            <a:rect l="l" t="t" r="r" b="b"/>
            <a:pathLst>
              <a:path w="0" h="432435">
                <a:moveTo>
                  <a:pt x="0" y="432262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49734" y="3379123"/>
            <a:ext cx="0" cy="735965"/>
          </a:xfrm>
          <a:custGeom>
            <a:avLst/>
            <a:gdLst/>
            <a:ahLst/>
            <a:cxnLst/>
            <a:rect l="l" t="t" r="r" b="b"/>
            <a:pathLst>
              <a:path w="0" h="735964">
                <a:moveTo>
                  <a:pt x="0" y="735676"/>
                </a:moveTo>
                <a:lnTo>
                  <a:pt x="0" y="0"/>
                </a:lnTo>
              </a:path>
            </a:pathLst>
          </a:custGeom>
          <a:ln w="498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72000" y="3383279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4">
                <a:moveTo>
                  <a:pt x="0" y="507076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75662" y="3453937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19793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160125" y="3487188"/>
            <a:ext cx="0" cy="453390"/>
          </a:xfrm>
          <a:custGeom>
            <a:avLst/>
            <a:gdLst/>
            <a:ahLst/>
            <a:cxnLst/>
            <a:rect l="l" t="t" r="r" b="b"/>
            <a:pathLst>
              <a:path w="0" h="453389">
                <a:moveTo>
                  <a:pt x="0" y="453043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561608" y="3499657"/>
            <a:ext cx="0" cy="511809"/>
          </a:xfrm>
          <a:custGeom>
            <a:avLst/>
            <a:gdLst/>
            <a:ahLst/>
            <a:cxnLst/>
            <a:rect l="l" t="t" r="r" b="b"/>
            <a:pathLst>
              <a:path w="0" h="511810">
                <a:moveTo>
                  <a:pt x="0" y="511233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59036" y="3640974"/>
            <a:ext cx="0" cy="357505"/>
          </a:xfrm>
          <a:custGeom>
            <a:avLst/>
            <a:gdLst/>
            <a:ahLst/>
            <a:cxnLst/>
            <a:rect l="l" t="t" r="r" b="b"/>
            <a:pathLst>
              <a:path w="0" h="357504">
                <a:moveTo>
                  <a:pt x="0" y="357447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49734" y="3507971"/>
            <a:ext cx="0" cy="544830"/>
          </a:xfrm>
          <a:custGeom>
            <a:avLst/>
            <a:gdLst/>
            <a:ahLst/>
            <a:cxnLst/>
            <a:rect l="l" t="t" r="r" b="b"/>
            <a:pathLst>
              <a:path w="0" h="544829">
                <a:moveTo>
                  <a:pt x="0" y="544483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576156" y="3894512"/>
            <a:ext cx="0" cy="328930"/>
          </a:xfrm>
          <a:custGeom>
            <a:avLst/>
            <a:gdLst/>
            <a:ahLst/>
            <a:cxnLst/>
            <a:rect l="l" t="t" r="r" b="b"/>
            <a:pathLst>
              <a:path w="0" h="328929">
                <a:moveTo>
                  <a:pt x="0" y="328353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50723" y="3877887"/>
            <a:ext cx="0" cy="133350"/>
          </a:xfrm>
          <a:custGeom>
            <a:avLst/>
            <a:gdLst/>
            <a:ahLst/>
            <a:cxnLst/>
            <a:rect l="l" t="t" r="r" b="b"/>
            <a:pathLst>
              <a:path w="0" h="133350">
                <a:moveTo>
                  <a:pt x="0" y="133003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767348" y="4015047"/>
            <a:ext cx="0" cy="125095"/>
          </a:xfrm>
          <a:custGeom>
            <a:avLst/>
            <a:gdLst/>
            <a:ahLst/>
            <a:cxnLst/>
            <a:rect l="l" t="t" r="r" b="b"/>
            <a:pathLst>
              <a:path w="0" h="125095">
                <a:moveTo>
                  <a:pt x="0" y="124689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24796" y="3836323"/>
            <a:ext cx="0" cy="378460"/>
          </a:xfrm>
          <a:custGeom>
            <a:avLst/>
            <a:gdLst/>
            <a:ahLst/>
            <a:cxnLst/>
            <a:rect l="l" t="t" r="r" b="b"/>
            <a:pathLst>
              <a:path w="0" h="378460">
                <a:moveTo>
                  <a:pt x="0" y="378228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41422" y="4139737"/>
            <a:ext cx="0" cy="83185"/>
          </a:xfrm>
          <a:custGeom>
            <a:avLst/>
            <a:gdLst/>
            <a:ahLst/>
            <a:cxnLst/>
            <a:rect l="l" t="t" r="r" b="b"/>
            <a:pathLst>
              <a:path w="0" h="83185">
                <a:moveTo>
                  <a:pt x="0" y="83127"/>
                </a:moveTo>
                <a:lnTo>
                  <a:pt x="0" y="0"/>
                </a:lnTo>
              </a:path>
            </a:pathLst>
          </a:custGeom>
          <a:ln w="41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065482" y="2326752"/>
            <a:ext cx="26479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5">
                <a:solidFill>
                  <a:srgbClr val="444444"/>
                </a:solidFill>
                <a:latin typeface="Arial"/>
                <a:cs typeface="Arial"/>
              </a:rPr>
              <a:t>80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9311" y="2338924"/>
            <a:ext cx="227329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85"/>
              </a:lnSpc>
            </a:pPr>
            <a:r>
              <a:rPr dirty="0" sz="700" spc="405">
                <a:solidFill>
                  <a:srgbClr val="444444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137160">
              <a:lnSpc>
                <a:spcPts val="1365"/>
              </a:lnSpc>
            </a:pPr>
            <a:r>
              <a:rPr dirty="0" sz="1350" spc="-180">
                <a:solidFill>
                  <a:srgbClr val="545454"/>
                </a:solidFill>
                <a:latin typeface="Arial"/>
                <a:cs typeface="Arial"/>
              </a:rPr>
              <a:t>...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75031" y="2516771"/>
            <a:ext cx="16129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440">
                <a:solidFill>
                  <a:srgbClr val="444444"/>
                </a:solidFill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58016" y="2625021"/>
            <a:ext cx="1141730" cy="430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ts val="1639"/>
              </a:lnSpc>
            </a:pPr>
            <a:r>
              <a:rPr dirty="0" sz="1550" spc="155">
                <a:solidFill>
                  <a:srgbClr val="444444"/>
                </a:solidFill>
                <a:latin typeface="Arial"/>
                <a:cs typeface="Arial"/>
              </a:rPr>
              <a:t>Residence </a:t>
            </a:r>
            <a:r>
              <a:rPr dirty="0" sz="1550" spc="165">
                <a:solidFill>
                  <a:srgbClr val="444444"/>
                </a:solidFill>
                <a:latin typeface="Arial"/>
                <a:cs typeface="Arial"/>
              </a:rPr>
              <a:t>time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37623" y="2596737"/>
            <a:ext cx="212090" cy="457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400" spc="-465">
                <a:solidFill>
                  <a:srgbClr val="444444"/>
                </a:solidFill>
                <a:latin typeface="Arial"/>
                <a:cs typeface="Arial"/>
              </a:rPr>
              <a:t>...</a:t>
            </a:r>
            <a:endParaRPr sz="3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5031" y="2930157"/>
            <a:ext cx="141605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300">
                <a:solidFill>
                  <a:srgbClr val="444444"/>
                </a:solidFill>
                <a:latin typeface="Times New Roman"/>
                <a:cs typeface="Times New Roman"/>
              </a:rPr>
              <a:t>&lt;.&gt;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65482" y="3149056"/>
            <a:ext cx="304165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40">
                <a:solidFill>
                  <a:srgbClr val="444444"/>
                </a:solidFill>
                <a:latin typeface="Courier New"/>
                <a:cs typeface="Courier New"/>
              </a:rPr>
              <a:t>6</a:t>
            </a:r>
            <a:r>
              <a:rPr dirty="0" sz="1750" spc="12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37623" y="3008217"/>
            <a:ext cx="212090" cy="457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400" spc="-465">
                <a:solidFill>
                  <a:srgbClr val="444444"/>
                </a:solidFill>
                <a:latin typeface="Arial"/>
                <a:cs typeface="Arial"/>
              </a:rPr>
              <a:t>...</a:t>
            </a:r>
            <a:endParaRPr sz="3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75031" y="3343695"/>
            <a:ext cx="163830" cy="342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1025">
                <a:solidFill>
                  <a:srgbClr val="444444"/>
                </a:solidFill>
                <a:latin typeface="Times New Roman"/>
                <a:cs typeface="Times New Roman"/>
              </a:rPr>
              <a:t>"</a:t>
            </a:r>
            <a:r>
              <a:rPr dirty="0" baseline="2777" sz="1500" spc="-419">
                <a:solidFill>
                  <a:srgbClr val="444444"/>
                </a:solidFill>
                <a:latin typeface="Times New Roman"/>
                <a:cs typeface="Times New Roman"/>
              </a:rPr>
              <a:t>C1</a:t>
            </a:r>
            <a:r>
              <a:rPr dirty="0" baseline="2777" sz="1500" spc="-660">
                <a:solidFill>
                  <a:srgbClr val="444444"/>
                </a:solidFill>
                <a:latin typeface="Times New Roman"/>
                <a:cs typeface="Times New Roman"/>
              </a:rPr>
              <a:t>&gt;</a:t>
            </a:r>
            <a:r>
              <a:rPr dirty="0" sz="2500" spc="-120">
                <a:solidFill>
                  <a:srgbClr val="444444"/>
                </a:solidFill>
                <a:latin typeface="Times New Roman"/>
                <a:cs typeface="Times New Roman"/>
              </a:rPr>
              <a:t>'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467" y="3496336"/>
            <a:ext cx="213995" cy="488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365">
                <a:solidFill>
                  <a:srgbClr val="444444"/>
                </a:solidFill>
                <a:latin typeface="Arial"/>
                <a:cs typeface="Arial"/>
              </a:rPr>
              <a:t>"</a:t>
            </a:r>
            <a:r>
              <a:rPr dirty="0" baseline="-17503" sz="5475" spc="-877">
                <a:solidFill>
                  <a:srgbClr val="444444"/>
                </a:solidFill>
                <a:latin typeface="Times New Roman"/>
                <a:cs typeface="Times New Roman"/>
              </a:rPr>
              <a:t>.</a:t>
            </a:r>
            <a:r>
              <a:rPr dirty="0" sz="1100" spc="-65">
                <a:solidFill>
                  <a:srgbClr val="444444"/>
                </a:solidFill>
                <a:latin typeface="Arial"/>
                <a:cs typeface="Arial"/>
              </a:rPr>
              <a:t>'</a:t>
            </a:r>
            <a:r>
              <a:rPr dirty="0" baseline="-17503" sz="5475" spc="-1305">
                <a:solidFill>
                  <a:srgbClr val="444444"/>
                </a:solidFill>
                <a:latin typeface="Times New Roman"/>
                <a:cs typeface="Times New Roman"/>
              </a:rPr>
              <a:t>.</a:t>
            </a:r>
            <a:r>
              <a:rPr dirty="0" sz="1100" spc="-36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dirty="0" baseline="-17503" sz="5475" spc="-644">
                <a:solidFill>
                  <a:srgbClr val="444444"/>
                </a:solidFill>
                <a:latin typeface="Times New Roman"/>
                <a:cs typeface="Times New Roman"/>
              </a:rPr>
              <a:t>.</a:t>
            </a:r>
            <a:endParaRPr baseline="-17503" sz="5475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1354" y="3710165"/>
            <a:ext cx="58420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4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-595">
                <a:solidFill>
                  <a:srgbClr val="444444"/>
                </a:solidFill>
                <a:latin typeface="Courier New"/>
                <a:cs typeface="Courier New"/>
              </a:rPr>
              <a:t>.</a:t>
            </a:r>
            <a:r>
              <a:rPr dirty="0" sz="1750" spc="2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-7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-190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33467" y="3832431"/>
            <a:ext cx="202565" cy="945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975">
              <a:lnSpc>
                <a:spcPts val="1110"/>
              </a:lnSpc>
            </a:pPr>
            <a:r>
              <a:rPr dirty="0" sz="1500" spc="390">
                <a:solidFill>
                  <a:srgbClr val="444444"/>
                </a:solidFill>
                <a:latin typeface="Times New Roman"/>
                <a:cs typeface="Times New Roman"/>
              </a:rPr>
              <a:t>c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2610"/>
              </a:lnSpc>
            </a:pPr>
            <a:r>
              <a:rPr dirty="0" sz="1500" spc="-200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dirty="0" sz="1500" spc="-325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dirty="0" baseline="-13131" sz="4125" spc="-1297">
                <a:solidFill>
                  <a:srgbClr val="444444"/>
                </a:solidFill>
                <a:latin typeface="Arial"/>
                <a:cs typeface="Arial"/>
              </a:rPr>
              <a:t>"</a:t>
            </a:r>
            <a:r>
              <a:rPr dirty="0" sz="1500" spc="-200">
                <a:solidFill>
                  <a:srgbClr val="444444"/>
                </a:solidFill>
                <a:latin typeface="Arial"/>
                <a:cs typeface="Arial"/>
              </a:rPr>
              <a:t>..</a:t>
            </a:r>
            <a:r>
              <a:rPr dirty="0" sz="1500" spc="-295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dirty="0" baseline="-13131" sz="4125" spc="-660">
                <a:solidFill>
                  <a:srgbClr val="444444"/>
                </a:solidFill>
                <a:latin typeface="Arial"/>
                <a:cs typeface="Arial"/>
              </a:rPr>
              <a:t>'</a:t>
            </a:r>
            <a:r>
              <a:rPr dirty="0" sz="1500" spc="-20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53975">
              <a:lnSpc>
                <a:spcPts val="1235"/>
              </a:lnSpc>
              <a:spcBef>
                <a:spcPts val="1290"/>
              </a:spcBef>
            </a:pPr>
            <a:r>
              <a:rPr dirty="0" sz="1200" spc="455">
                <a:solidFill>
                  <a:srgbClr val="444444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</a:pPr>
            <a:r>
              <a:rPr dirty="0" sz="1250" spc="-90">
                <a:solidFill>
                  <a:srgbClr val="444444"/>
                </a:solidFill>
                <a:latin typeface="Times New Roman"/>
                <a:cs typeface="Times New Roman"/>
              </a:rPr>
              <a:t>D..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61325" y="4010080"/>
            <a:ext cx="26289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0">
                <a:solidFill>
                  <a:srgbClr val="444444"/>
                </a:solidFill>
                <a:latin typeface="Arial"/>
                <a:cs typeface="Arial"/>
              </a:rPr>
              <a:t>40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65482" y="4837197"/>
            <a:ext cx="26289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0">
                <a:solidFill>
                  <a:srgbClr val="444444"/>
                </a:solidFill>
                <a:latin typeface="Arial"/>
                <a:cs typeface="Arial"/>
              </a:rPr>
              <a:t>20</a:t>
            </a:r>
            <a:endParaRPr sz="1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53260" y="1478197"/>
            <a:ext cx="415925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25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r>
              <a:rPr dirty="0" sz="1750" spc="-18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12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69143" y="5864181"/>
            <a:ext cx="436245" cy="234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45">
                <a:solidFill>
                  <a:srgbClr val="444444"/>
                </a:solidFill>
                <a:latin typeface="Courier New"/>
                <a:cs typeface="Courier New"/>
              </a:rPr>
              <a:t>6</a:t>
            </a:r>
            <a:r>
              <a:rPr dirty="0" sz="1650" spc="-4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 spc="34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650">
              <a:latin typeface="Courier New"/>
              <a:cs typeface="Courier Ne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41979" y="5854848"/>
            <a:ext cx="133858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02005" algn="l"/>
              </a:tabLst>
            </a:pPr>
            <a:r>
              <a:rPr dirty="0" sz="1650" spc="-45">
                <a:solidFill>
                  <a:srgbClr val="444444"/>
                </a:solidFill>
                <a:latin typeface="Courier New"/>
                <a:cs typeface="Courier New"/>
              </a:rPr>
              <a:t>8</a:t>
            </a:r>
            <a:r>
              <a:rPr dirty="0" sz="1650" spc="2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 spc="29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>
                <a:solidFill>
                  <a:srgbClr val="444444"/>
                </a:solidFill>
                <a:latin typeface="Courier New"/>
                <a:cs typeface="Courier New"/>
              </a:rPr>
              <a:t>	</a:t>
            </a:r>
            <a:r>
              <a:rPr dirty="0" sz="1750" spc="-25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r>
              <a:rPr dirty="0" sz="1750" spc="-22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2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750" spc="12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02253" y="5864181"/>
            <a:ext cx="556895" cy="234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75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r>
              <a:rPr dirty="0" sz="1650" spc="-135">
                <a:solidFill>
                  <a:srgbClr val="444444"/>
                </a:solidFill>
                <a:latin typeface="Courier New"/>
                <a:cs typeface="Courier New"/>
              </a:rPr>
              <a:t>8</a:t>
            </a:r>
            <a:r>
              <a:rPr dirty="0" sz="1650" spc="2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 spc="24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650">
              <a:latin typeface="Courier New"/>
              <a:cs typeface="Courier Ne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50740" y="5864181"/>
            <a:ext cx="1753870" cy="516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9370">
              <a:lnSpc>
                <a:spcPct val="100000"/>
              </a:lnSpc>
              <a:tabLst>
                <a:tab pos="859790" algn="l"/>
              </a:tabLst>
            </a:pPr>
            <a:r>
              <a:rPr dirty="0" sz="1650" spc="65">
                <a:solidFill>
                  <a:srgbClr val="545454"/>
                </a:solidFill>
                <a:latin typeface="Courier New"/>
                <a:cs typeface="Courier New"/>
              </a:rPr>
              <a:t>1</a:t>
            </a:r>
            <a:r>
              <a:rPr dirty="0" sz="1650" spc="-160">
                <a:solidFill>
                  <a:srgbClr val="545454"/>
                </a:solidFill>
                <a:latin typeface="Courier New"/>
                <a:cs typeface="Courier New"/>
              </a:rPr>
              <a:t>2</a:t>
            </a:r>
            <a:r>
              <a:rPr dirty="0" sz="1650" spc="-10">
                <a:solidFill>
                  <a:srgbClr val="545454"/>
                </a:solidFill>
                <a:latin typeface="Courier New"/>
                <a:cs typeface="Courier New"/>
              </a:rPr>
              <a:t>0</a:t>
            </a:r>
            <a:r>
              <a:rPr dirty="0" sz="1650" spc="345">
                <a:solidFill>
                  <a:srgbClr val="545454"/>
                </a:solidFill>
                <a:latin typeface="Courier New"/>
                <a:cs typeface="Courier New"/>
              </a:rPr>
              <a:t>0</a:t>
            </a:r>
            <a:r>
              <a:rPr dirty="0" sz="1650">
                <a:solidFill>
                  <a:srgbClr val="545454"/>
                </a:solidFill>
                <a:latin typeface="Courier New"/>
                <a:cs typeface="Courier New"/>
              </a:rPr>
              <a:t>	</a:t>
            </a:r>
            <a:r>
              <a:rPr dirty="0" sz="1650" spc="85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r>
              <a:rPr dirty="0" sz="1650" spc="-210">
                <a:solidFill>
                  <a:srgbClr val="444444"/>
                </a:solidFill>
                <a:latin typeface="Courier New"/>
                <a:cs typeface="Courier New"/>
              </a:rPr>
              <a:t>4</a:t>
            </a:r>
            <a:r>
              <a:rPr dirty="0" sz="1650" spc="20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 spc="29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65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dirty="0" sz="1550" spc="145">
                <a:solidFill>
                  <a:srgbClr val="444444"/>
                </a:solidFill>
                <a:latin typeface="Arial"/>
                <a:cs typeface="Arial"/>
              </a:rPr>
              <a:t>Temperature</a:t>
            </a:r>
            <a:r>
              <a:rPr dirty="0" sz="1550" spc="-12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550" spc="155">
                <a:solidFill>
                  <a:srgbClr val="646464"/>
                </a:solidFill>
                <a:latin typeface="Arial"/>
                <a:cs typeface="Arial"/>
              </a:rPr>
              <a:t>,</a:t>
            </a:r>
            <a:r>
              <a:rPr dirty="0" sz="1550" spc="-40">
                <a:solidFill>
                  <a:srgbClr val="646464"/>
                </a:solidFill>
                <a:latin typeface="Arial"/>
                <a:cs typeface="Arial"/>
              </a:rPr>
              <a:t> </a:t>
            </a:r>
            <a:r>
              <a:rPr dirty="0" sz="1550" spc="155">
                <a:solidFill>
                  <a:srgbClr val="444444"/>
                </a:solidFill>
                <a:latin typeface="Arial"/>
                <a:cs typeface="Arial"/>
              </a:rPr>
              <a:t>°</a:t>
            </a:r>
            <a:r>
              <a:rPr dirty="0" sz="1550" spc="15">
                <a:solidFill>
                  <a:srgbClr val="444444"/>
                </a:solidFill>
                <a:latin typeface="Arial"/>
                <a:cs typeface="Arial"/>
              </a:rPr>
              <a:t>F</a:t>
            </a:r>
            <a:endParaRPr sz="15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29416" y="5864181"/>
            <a:ext cx="558800" cy="234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25">
                <a:solidFill>
                  <a:srgbClr val="444444"/>
                </a:solidFill>
                <a:latin typeface="Courier New"/>
                <a:cs typeface="Courier New"/>
              </a:rPr>
              <a:t>1</a:t>
            </a:r>
            <a:r>
              <a:rPr dirty="0" sz="1650" spc="-85">
                <a:solidFill>
                  <a:srgbClr val="444444"/>
                </a:solidFill>
                <a:latin typeface="Courier New"/>
                <a:cs typeface="Courier New"/>
              </a:rPr>
              <a:t>6</a:t>
            </a:r>
            <a:r>
              <a:rPr dirty="0" sz="1650" spc="-1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r>
              <a:rPr dirty="0" sz="1650" spc="295">
                <a:solidFill>
                  <a:srgbClr val="444444"/>
                </a:solidFill>
                <a:latin typeface="Courier New"/>
                <a:cs typeface="Courier New"/>
              </a:rPr>
              <a:t>0</a:t>
            </a:r>
            <a:endParaRPr sz="16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3116" y="1076423"/>
            <a:ext cx="7935595" cy="520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79525" algn="l"/>
              </a:tabLst>
            </a:pPr>
            <a:r>
              <a:rPr dirty="0" sz="3900">
                <a:latin typeface="Arial"/>
                <a:cs typeface="Arial"/>
              </a:rPr>
              <a:t>G</a:t>
            </a:r>
            <a:r>
              <a:rPr dirty="0" sz="3900" spc="5">
                <a:latin typeface="Arial"/>
                <a:cs typeface="Arial"/>
              </a:rPr>
              <a:t>H</a:t>
            </a:r>
            <a:r>
              <a:rPr dirty="0" sz="3900">
                <a:latin typeface="Arial"/>
                <a:cs typeface="Arial"/>
              </a:rPr>
              <a:t>G	Emi</a:t>
            </a:r>
            <a:r>
              <a:rPr dirty="0" sz="3900" spc="5">
                <a:latin typeface="Arial"/>
                <a:cs typeface="Arial"/>
              </a:rPr>
              <a:t>ss</a:t>
            </a:r>
            <a:r>
              <a:rPr dirty="0" sz="3900">
                <a:latin typeface="Arial"/>
                <a:cs typeface="Arial"/>
              </a:rPr>
              <a:t>ions</a:t>
            </a:r>
            <a:r>
              <a:rPr dirty="0" sz="3900" spc="-10">
                <a:latin typeface="Arial"/>
                <a:cs typeface="Arial"/>
              </a:rPr>
              <a:t> </a:t>
            </a:r>
            <a:r>
              <a:rPr dirty="0" sz="3900">
                <a:latin typeface="Arial"/>
                <a:cs typeface="Arial"/>
              </a:rPr>
              <a:t>by</a:t>
            </a:r>
            <a:r>
              <a:rPr dirty="0" sz="3900" spc="10">
                <a:latin typeface="Arial"/>
                <a:cs typeface="Arial"/>
              </a:rPr>
              <a:t> </a:t>
            </a:r>
            <a:r>
              <a:rPr dirty="0" sz="3900" spc="-5">
                <a:latin typeface="Arial"/>
                <a:cs typeface="Arial"/>
              </a:rPr>
              <a:t>I</a:t>
            </a:r>
            <a:r>
              <a:rPr dirty="0" sz="3900">
                <a:latin typeface="Arial"/>
                <a:cs typeface="Arial"/>
              </a:rPr>
              <a:t>nd</a:t>
            </a:r>
            <a:r>
              <a:rPr dirty="0" sz="3900" spc="5">
                <a:latin typeface="Arial"/>
                <a:cs typeface="Arial"/>
              </a:rPr>
              <a:t>us</a:t>
            </a:r>
            <a:r>
              <a:rPr dirty="0" sz="3900">
                <a:latin typeface="Arial"/>
                <a:cs typeface="Arial"/>
              </a:rPr>
              <a:t>t</a:t>
            </a:r>
            <a:r>
              <a:rPr dirty="0" sz="3900" spc="-15">
                <a:latin typeface="Arial"/>
                <a:cs typeface="Arial"/>
              </a:rPr>
              <a:t>r</a:t>
            </a:r>
            <a:r>
              <a:rPr dirty="0" sz="3900">
                <a:latin typeface="Arial"/>
                <a:cs typeface="Arial"/>
              </a:rPr>
              <a:t>ial</a:t>
            </a:r>
            <a:r>
              <a:rPr dirty="0" sz="3900" spc="20">
                <a:latin typeface="Arial"/>
                <a:cs typeface="Arial"/>
              </a:rPr>
              <a:t> </a:t>
            </a:r>
            <a:r>
              <a:rPr dirty="0" sz="3900">
                <a:latin typeface="Arial"/>
                <a:cs typeface="Arial"/>
              </a:rPr>
              <a:t>S</a:t>
            </a:r>
            <a:r>
              <a:rPr dirty="0" sz="3900" spc="5">
                <a:latin typeface="Arial"/>
                <a:cs typeface="Arial"/>
              </a:rPr>
              <a:t>ec</a:t>
            </a:r>
            <a:r>
              <a:rPr dirty="0" sz="3900" spc="-5">
                <a:latin typeface="Arial"/>
                <a:cs typeface="Arial"/>
              </a:rPr>
              <a:t>t</a:t>
            </a:r>
            <a:r>
              <a:rPr dirty="0" sz="3900">
                <a:latin typeface="Arial"/>
                <a:cs typeface="Arial"/>
              </a:rPr>
              <a:t>or</a:t>
            </a:r>
            <a:endParaRPr sz="3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1727" y="2052840"/>
            <a:ext cx="8314918" cy="4619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868" y="2119745"/>
            <a:ext cx="5149734" cy="3782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85411" y="6080760"/>
            <a:ext cx="1857894" cy="35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37112" y="3088177"/>
            <a:ext cx="0" cy="852169"/>
          </a:xfrm>
          <a:custGeom>
            <a:avLst/>
            <a:gdLst/>
            <a:ahLst/>
            <a:cxnLst/>
            <a:rect l="l" t="t" r="r" b="b"/>
            <a:pathLst>
              <a:path w="0" h="852170">
                <a:moveTo>
                  <a:pt x="0" y="852054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37112" y="4572000"/>
            <a:ext cx="0" cy="565785"/>
          </a:xfrm>
          <a:custGeom>
            <a:avLst/>
            <a:gdLst/>
            <a:ahLst/>
            <a:cxnLst/>
            <a:rect l="l" t="t" r="r" b="b"/>
            <a:pathLst>
              <a:path w="0" h="565785">
                <a:moveTo>
                  <a:pt x="0" y="56526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88688" y="897771"/>
            <a:ext cx="4504055" cy="838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99200"/>
              </a:lnSpc>
            </a:pPr>
            <a:r>
              <a:rPr dirty="0" sz="1850" spc="-80">
                <a:solidFill>
                  <a:srgbClr val="0C0C0C"/>
                </a:solidFill>
                <a:latin typeface="Arial"/>
                <a:cs typeface="Arial"/>
              </a:rPr>
              <a:t>F</a:t>
            </a:r>
            <a:r>
              <a:rPr dirty="0" sz="1850" spc="-105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-75">
                <a:solidFill>
                  <a:srgbClr val="0C0C0C"/>
                </a:solidFill>
                <a:latin typeface="Arial"/>
                <a:cs typeface="Arial"/>
              </a:rPr>
              <a:t>gure</a:t>
            </a:r>
            <a:r>
              <a:rPr dirty="0" sz="1850" spc="4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950" spc="-75">
                <a:solidFill>
                  <a:srgbClr val="0C0C0C"/>
                </a:solidFill>
                <a:latin typeface="Times New Roman"/>
                <a:cs typeface="Times New Roman"/>
              </a:rPr>
              <a:t>1-2:</a:t>
            </a:r>
            <a:r>
              <a:rPr dirty="0" sz="1950" spc="-204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dirty="0" sz="1850" spc="-75">
                <a:solidFill>
                  <a:srgbClr val="0C0C0C"/>
                </a:solidFill>
                <a:latin typeface="Arial"/>
                <a:cs typeface="Arial"/>
              </a:rPr>
              <a:t>Total</a:t>
            </a:r>
            <a:r>
              <a:rPr dirty="0" sz="1850" spc="-4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950" spc="-110">
                <a:solidFill>
                  <a:srgbClr val="0C0C0C"/>
                </a:solidFill>
                <a:latin typeface="Times New Roman"/>
                <a:cs typeface="Times New Roman"/>
              </a:rPr>
              <a:t>2002</a:t>
            </a:r>
            <a:r>
              <a:rPr dirty="0" sz="1950" spc="95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dirty="0" sz="1850" spc="-195">
                <a:solidFill>
                  <a:srgbClr val="0C0C0C"/>
                </a:solidFill>
                <a:latin typeface="Arial"/>
                <a:cs typeface="Arial"/>
              </a:rPr>
              <a:t>U</a:t>
            </a:r>
            <a:r>
              <a:rPr dirty="0" sz="1850" spc="-100">
                <a:solidFill>
                  <a:srgbClr val="0C0C0C"/>
                </a:solidFill>
                <a:latin typeface="Arial"/>
                <a:cs typeface="Arial"/>
              </a:rPr>
              <a:t>.S.</a:t>
            </a:r>
            <a:r>
              <a:rPr dirty="0" sz="1850" spc="-114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14">
                <a:solidFill>
                  <a:srgbClr val="0C0C0C"/>
                </a:solidFill>
                <a:latin typeface="Arial"/>
                <a:cs typeface="Arial"/>
              </a:rPr>
              <a:t>Greenhouse</a:t>
            </a:r>
            <a:r>
              <a:rPr dirty="0" sz="1850" spc="4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60">
                <a:solidFill>
                  <a:srgbClr val="0C0C0C"/>
                </a:solidFill>
                <a:latin typeface="Arial"/>
                <a:cs typeface="Arial"/>
              </a:rPr>
              <a:t>Gas</a:t>
            </a:r>
            <a:r>
              <a:rPr dirty="0" sz="1850" spc="-7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25">
                <a:solidFill>
                  <a:srgbClr val="0C0C0C"/>
                </a:solidFill>
                <a:latin typeface="Arial"/>
                <a:cs typeface="Arial"/>
              </a:rPr>
              <a:t>E</a:t>
            </a:r>
            <a:r>
              <a:rPr dirty="0" sz="1850" spc="-225">
                <a:solidFill>
                  <a:srgbClr val="0C0C0C"/>
                </a:solidFill>
                <a:latin typeface="Arial"/>
                <a:cs typeface="Arial"/>
              </a:rPr>
              <a:t>m</a:t>
            </a:r>
            <a:r>
              <a:rPr dirty="0" sz="1850" spc="-20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-30">
                <a:solidFill>
                  <a:srgbClr val="0C0C0C"/>
                </a:solidFill>
                <a:latin typeface="Arial"/>
                <a:cs typeface="Arial"/>
              </a:rPr>
              <a:t>ss</a:t>
            </a:r>
            <a:r>
              <a:rPr dirty="0" sz="1850" spc="15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-70">
                <a:solidFill>
                  <a:srgbClr val="0C0C0C"/>
                </a:solidFill>
                <a:latin typeface="Arial"/>
                <a:cs typeface="Arial"/>
              </a:rPr>
              <a:t>ons</a:t>
            </a:r>
            <a:r>
              <a:rPr dirty="0" sz="1850" spc="-5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65">
                <a:solidFill>
                  <a:srgbClr val="0C0C0C"/>
                </a:solidFill>
                <a:latin typeface="Arial"/>
                <a:cs typeface="Arial"/>
              </a:rPr>
              <a:t>from</a:t>
            </a:r>
            <a:r>
              <a:rPr dirty="0" sz="1850" spc="6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-45">
                <a:solidFill>
                  <a:srgbClr val="0C0C0C"/>
                </a:solidFill>
                <a:latin typeface="Arial"/>
                <a:cs typeface="Arial"/>
              </a:rPr>
              <a:t>n</a:t>
            </a:r>
            <a:r>
              <a:rPr dirty="0" sz="1850" spc="-125">
                <a:solidFill>
                  <a:srgbClr val="0C0C0C"/>
                </a:solidFill>
                <a:latin typeface="Arial"/>
                <a:cs typeface="Arial"/>
              </a:rPr>
              <a:t>d</a:t>
            </a:r>
            <a:r>
              <a:rPr dirty="0" sz="1850" spc="-30">
                <a:solidFill>
                  <a:srgbClr val="0C0C0C"/>
                </a:solidFill>
                <a:latin typeface="Arial"/>
                <a:cs typeface="Arial"/>
              </a:rPr>
              <a:t>ustrial</a:t>
            </a:r>
            <a:r>
              <a:rPr dirty="0" sz="1850" spc="-6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0C0C0C"/>
                </a:solidFill>
                <a:latin typeface="Arial"/>
                <a:cs typeface="Arial"/>
              </a:rPr>
              <a:t>Source</a:t>
            </a:r>
            <a:r>
              <a:rPr dirty="0" sz="1850" spc="15">
                <a:solidFill>
                  <a:srgbClr val="0C0C0C"/>
                </a:solidFill>
                <a:latin typeface="Arial"/>
                <a:cs typeface="Arial"/>
              </a:rPr>
              <a:t>s</a:t>
            </a:r>
            <a:r>
              <a:rPr dirty="0" sz="1850" spc="395">
                <a:solidFill>
                  <a:srgbClr val="0C0C0C"/>
                </a:solidFill>
                <a:latin typeface="Arial"/>
                <a:cs typeface="Arial"/>
              </a:rPr>
              <a:t>,</a:t>
            </a:r>
            <a:r>
              <a:rPr dirty="0" sz="1900" spc="-95">
                <a:solidFill>
                  <a:srgbClr val="0C0C0C"/>
                </a:solidFill>
                <a:latin typeface="Arial"/>
                <a:cs typeface="Arial"/>
              </a:rPr>
              <a:t>by</a:t>
            </a:r>
            <a:r>
              <a:rPr dirty="0" sz="1900" spc="-3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10">
                <a:solidFill>
                  <a:srgbClr val="0C0C0C"/>
                </a:solidFill>
                <a:latin typeface="Arial"/>
                <a:cs typeface="Arial"/>
              </a:rPr>
              <a:t>Sector</a:t>
            </a:r>
            <a:r>
              <a:rPr dirty="0" sz="1850" spc="-6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0C0C0C"/>
                </a:solidFill>
                <a:latin typeface="Arial"/>
                <a:cs typeface="Arial"/>
              </a:rPr>
              <a:t>(</a:t>
            </a:r>
            <a:r>
              <a:rPr dirty="0" sz="1850" spc="-235">
                <a:solidFill>
                  <a:srgbClr val="0C0C0C"/>
                </a:solidFill>
                <a:latin typeface="Arial"/>
                <a:cs typeface="Arial"/>
              </a:rPr>
              <a:t>M</a:t>
            </a:r>
            <a:r>
              <a:rPr dirty="0" sz="1850" spc="-185">
                <a:solidFill>
                  <a:srgbClr val="0C0C0C"/>
                </a:solidFill>
                <a:latin typeface="Arial"/>
                <a:cs typeface="Arial"/>
              </a:rPr>
              <a:t>MTC02E</a:t>
            </a:r>
            <a:r>
              <a:rPr dirty="0" sz="1850" spc="-90">
                <a:solidFill>
                  <a:srgbClr val="0C0C0C"/>
                </a:solidFill>
                <a:latin typeface="Arial"/>
                <a:cs typeface="Arial"/>
              </a:rPr>
              <a:t>)</a:t>
            </a:r>
            <a:r>
              <a:rPr dirty="0" sz="1850" spc="-80">
                <a:solidFill>
                  <a:srgbClr val="0C0C0C"/>
                </a:solidFill>
                <a:latin typeface="Arial"/>
                <a:cs typeface="Arial"/>
              </a:rPr>
              <a:t>,</a:t>
            </a:r>
            <a:r>
              <a:rPr dirty="0" sz="1850" spc="3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0C0C0C"/>
                </a:solidFill>
                <a:latin typeface="Arial"/>
                <a:cs typeface="Arial"/>
              </a:rPr>
              <a:t>Factor</a:t>
            </a:r>
            <a:r>
              <a:rPr dirty="0" sz="1850" spc="5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955">
                <a:solidFill>
                  <a:srgbClr val="0C0C0C"/>
                </a:solidFill>
                <a:latin typeface="Arial"/>
                <a:cs typeface="Arial"/>
              </a:rPr>
              <a:t>n</a:t>
            </a:r>
            <a:r>
              <a:rPr dirty="0" sz="1850" spc="-8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0C0C0C"/>
                </a:solidFill>
                <a:latin typeface="Arial"/>
                <a:cs typeface="Arial"/>
              </a:rPr>
              <a:t>in</a:t>
            </a:r>
            <a:r>
              <a:rPr dirty="0" sz="1850" spc="-125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14">
                <a:solidFill>
                  <a:srgbClr val="0C0C0C"/>
                </a:solidFill>
                <a:latin typeface="Arial"/>
                <a:cs typeface="Arial"/>
              </a:rPr>
              <a:t>P</a:t>
            </a:r>
            <a:r>
              <a:rPr dirty="0" sz="1850" spc="-180">
                <a:solidFill>
                  <a:srgbClr val="0C0C0C"/>
                </a:solidFill>
                <a:latin typeface="Arial"/>
                <a:cs typeface="Arial"/>
              </a:rPr>
              <a:t>u</a:t>
            </a:r>
            <a:r>
              <a:rPr dirty="0" sz="1850" spc="-80">
                <a:solidFill>
                  <a:srgbClr val="0C0C0C"/>
                </a:solidFill>
                <a:latin typeface="Arial"/>
                <a:cs typeface="Arial"/>
              </a:rPr>
              <a:t>rchased</a:t>
            </a:r>
            <a:r>
              <a:rPr dirty="0" sz="1850" spc="4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dirty="0" sz="1850" spc="-125">
                <a:solidFill>
                  <a:srgbClr val="0C0C0C"/>
                </a:solidFill>
                <a:latin typeface="Arial"/>
                <a:cs typeface="Arial"/>
              </a:rPr>
              <a:t>E</a:t>
            </a:r>
            <a:r>
              <a:rPr dirty="0" sz="1850" spc="-100">
                <a:solidFill>
                  <a:srgbClr val="0C0C0C"/>
                </a:solidFill>
                <a:latin typeface="Arial"/>
                <a:cs typeface="Arial"/>
              </a:rPr>
              <a:t>l</a:t>
            </a:r>
            <a:r>
              <a:rPr dirty="0" sz="1850" spc="-45">
                <a:solidFill>
                  <a:srgbClr val="0C0C0C"/>
                </a:solidFill>
                <a:latin typeface="Arial"/>
                <a:cs typeface="Arial"/>
              </a:rPr>
              <a:t>ectric</a:t>
            </a:r>
            <a:r>
              <a:rPr dirty="0" sz="1850">
                <a:solidFill>
                  <a:srgbClr val="0C0C0C"/>
                </a:solidFill>
                <a:latin typeface="Arial"/>
                <a:cs typeface="Arial"/>
              </a:rPr>
              <a:t>i</a:t>
            </a:r>
            <a:r>
              <a:rPr dirty="0" sz="1850" spc="-15">
                <a:solidFill>
                  <a:srgbClr val="0C0C0C"/>
                </a:solidFill>
                <a:latin typeface="Arial"/>
                <a:cs typeface="Arial"/>
              </a:rPr>
              <a:t>ty</a:t>
            </a:r>
            <a:endParaRPr sz="1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9802" y="3559804"/>
            <a:ext cx="521334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50" spc="-30">
                <a:solidFill>
                  <a:srgbClr val="313131"/>
                </a:solidFill>
                <a:latin typeface="Arial"/>
                <a:cs typeface="Arial"/>
              </a:rPr>
              <a:t>Cement</a:t>
            </a:r>
            <a:endParaRPr sz="1150">
              <a:latin typeface="Arial"/>
              <a:cs typeface="Arial"/>
            </a:endParaRPr>
          </a:p>
          <a:p>
            <a:pPr algn="ctr" marL="86360">
              <a:lnSpc>
                <a:spcPct val="100000"/>
              </a:lnSpc>
              <a:spcBef>
                <a:spcPts val="170"/>
              </a:spcBef>
            </a:pPr>
            <a:r>
              <a:rPr dirty="0" sz="1200" spc="5">
                <a:solidFill>
                  <a:srgbClr val="212121"/>
                </a:solidFill>
                <a:latin typeface="Times New Roman"/>
                <a:cs typeface="Times New Roman"/>
              </a:rPr>
              <a:t>4</a:t>
            </a:r>
            <a:r>
              <a:rPr dirty="0" sz="1200" spc="-19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00" spc="12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20609" y="3705276"/>
            <a:ext cx="812800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50" spc="35">
                <a:solidFill>
                  <a:srgbClr val="313131"/>
                </a:solidFill>
                <a:latin typeface="Arial"/>
                <a:cs typeface="Arial"/>
              </a:rPr>
              <a:t>Oil</a:t>
            </a:r>
            <a:r>
              <a:rPr dirty="0" sz="1150" spc="-8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150" spc="-15">
                <a:solidFill>
                  <a:srgbClr val="313131"/>
                </a:solidFill>
                <a:latin typeface="Arial"/>
                <a:cs typeface="Arial"/>
              </a:rPr>
              <a:t>and</a:t>
            </a:r>
            <a:r>
              <a:rPr dirty="0" sz="1150" spc="5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150" spc="10">
                <a:solidFill>
                  <a:srgbClr val="313131"/>
                </a:solidFill>
                <a:latin typeface="Arial"/>
                <a:cs typeface="Arial"/>
              </a:rPr>
              <a:t>Gas</a:t>
            </a:r>
            <a:endParaRPr sz="1150">
              <a:latin typeface="Arial"/>
              <a:cs typeface="Arial"/>
            </a:endParaRPr>
          </a:p>
          <a:p>
            <a:pPr algn="ctr" marL="36830">
              <a:lnSpc>
                <a:spcPct val="100000"/>
              </a:lnSpc>
              <a:spcBef>
                <a:spcPts val="204"/>
              </a:spcBef>
            </a:pPr>
            <a:r>
              <a:rPr dirty="0" sz="1200" spc="145">
                <a:solidFill>
                  <a:srgbClr val="313131"/>
                </a:solidFill>
                <a:latin typeface="Times New Roman"/>
                <a:cs typeface="Times New Roman"/>
              </a:rPr>
              <a:t>2</a:t>
            </a:r>
            <a:r>
              <a:rPr dirty="0" sz="1200" spc="5">
                <a:solidFill>
                  <a:srgbClr val="313131"/>
                </a:solidFill>
                <a:latin typeface="Times New Roman"/>
                <a:cs typeface="Times New Roman"/>
              </a:rPr>
              <a:t>4</a:t>
            </a:r>
            <a:r>
              <a:rPr dirty="0" sz="1200" spc="-19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9227" y="4179102"/>
            <a:ext cx="1556385" cy="38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50" spc="145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dirty="0" sz="1150" spc="3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dirty="0" sz="1150" spc="1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dirty="0" sz="1150" spc="185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dirty="0" sz="1150" spc="15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dirty="0" sz="1150" spc="-13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15">
                <a:solidFill>
                  <a:srgbClr val="313131"/>
                </a:solidFill>
                <a:latin typeface="Arial"/>
                <a:cs typeface="Arial"/>
              </a:rPr>
              <a:t>and</a:t>
            </a:r>
            <a:r>
              <a:rPr dirty="0" sz="1150" spc="5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150" spc="9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dirty="0" sz="1150" spc="85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dirty="0" sz="1150" spc="-25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dirty="0" sz="1150" spc="114">
                <a:solidFill>
                  <a:srgbClr val="212121"/>
                </a:solidFill>
                <a:latin typeface="Arial"/>
                <a:cs typeface="Arial"/>
              </a:rPr>
              <a:t>ni</a:t>
            </a:r>
            <a:r>
              <a:rPr dirty="0" sz="1150" spc="3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dirty="0" sz="1150" spc="-25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dirty="0" sz="1150" spc="65">
                <a:solidFill>
                  <a:srgbClr val="212121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  <a:p>
            <a:pPr algn="ctr" marL="45720">
              <a:lnSpc>
                <a:spcPct val="100000"/>
              </a:lnSpc>
              <a:spcBef>
                <a:spcPts val="190"/>
              </a:spcBef>
            </a:pPr>
            <a:r>
              <a:rPr dirty="0" sz="1250" spc="125">
                <a:solidFill>
                  <a:srgbClr val="313131"/>
                </a:solidFill>
                <a:latin typeface="Times New Roman"/>
                <a:cs typeface="Times New Roman"/>
              </a:rPr>
              <a:t>3</a:t>
            </a:r>
            <a:r>
              <a:rPr dirty="0" sz="1250" spc="8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6946" y="3986141"/>
            <a:ext cx="99695" cy="342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120" i="1">
                <a:solidFill>
                  <a:srgbClr val="B6B6B6"/>
                </a:solidFill>
                <a:latin typeface="Arial"/>
                <a:cs typeface="Arial"/>
              </a:rPr>
              <a:t>I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2340" y="5060251"/>
            <a:ext cx="1635760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50" spc="25">
                <a:solidFill>
                  <a:srgbClr val="212121"/>
                </a:solidFill>
                <a:latin typeface="Times New Roman"/>
                <a:cs typeface="Times New Roman"/>
              </a:rPr>
              <a:t>O</a:t>
            </a:r>
            <a:r>
              <a:rPr dirty="0" sz="1150" spc="114">
                <a:solidFill>
                  <a:srgbClr val="212121"/>
                </a:solidFill>
                <a:latin typeface="Times New Roman"/>
                <a:cs typeface="Times New Roman"/>
              </a:rPr>
              <a:t>t</a:t>
            </a:r>
            <a:r>
              <a:rPr dirty="0" sz="1150" spc="15">
                <a:solidFill>
                  <a:srgbClr val="212121"/>
                </a:solidFill>
                <a:latin typeface="Times New Roman"/>
                <a:cs typeface="Times New Roman"/>
              </a:rPr>
              <a:t>her</a:t>
            </a:r>
            <a:r>
              <a:rPr dirty="0" sz="115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150" spc="-1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212121"/>
                </a:solidFill>
                <a:latin typeface="Arial"/>
                <a:cs typeface="Arial"/>
              </a:rPr>
              <a:t>Ind</a:t>
            </a:r>
            <a:r>
              <a:rPr dirty="0" sz="1150" spc="-16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dirty="0" sz="1150" spc="5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dirty="0" sz="1150" spc="135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dirty="0" sz="1150">
                <a:solidFill>
                  <a:srgbClr val="545454"/>
                </a:solidFill>
                <a:latin typeface="Arial"/>
                <a:cs typeface="Arial"/>
              </a:rPr>
              <a:t>i</a:t>
            </a:r>
            <a:r>
              <a:rPr dirty="0" sz="1150" spc="15">
                <a:solidFill>
                  <a:srgbClr val="313131"/>
                </a:solidFill>
                <a:latin typeface="Arial"/>
                <a:cs typeface="Arial"/>
              </a:rPr>
              <a:t>al</a:t>
            </a:r>
            <a:r>
              <a:rPr dirty="0" sz="1150" spc="-1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313131"/>
                </a:solidFill>
                <a:latin typeface="Arial"/>
                <a:cs typeface="Arial"/>
              </a:rPr>
              <a:t>Sectors</a:t>
            </a:r>
            <a:endParaRPr sz="1150">
              <a:latin typeface="Arial"/>
              <a:cs typeface="Arial"/>
            </a:endParaRPr>
          </a:p>
          <a:p>
            <a:pPr algn="ctr" marL="44450">
              <a:lnSpc>
                <a:spcPct val="100000"/>
              </a:lnSpc>
              <a:spcBef>
                <a:spcPts val="204"/>
              </a:spcBef>
            </a:pPr>
            <a:r>
              <a:rPr dirty="0" sz="1200" spc="-15">
                <a:solidFill>
                  <a:srgbClr val="313131"/>
                </a:solidFill>
                <a:latin typeface="Times New Roman"/>
                <a:cs typeface="Times New Roman"/>
              </a:rPr>
              <a:t>1</a:t>
            </a:r>
            <a:r>
              <a:rPr dirty="0" sz="1200" spc="-80">
                <a:solidFill>
                  <a:srgbClr val="313131"/>
                </a:solidFill>
                <a:latin typeface="Times New Roman"/>
                <a:cs typeface="Times New Roman"/>
              </a:rPr>
              <a:t>6</a:t>
            </a:r>
            <a:r>
              <a:rPr dirty="0" sz="1200" spc="12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48114" y="5779173"/>
            <a:ext cx="2552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75">
                <a:solidFill>
                  <a:srgbClr val="313131"/>
                </a:solidFill>
                <a:latin typeface="Times New Roman"/>
                <a:cs typeface="Times New Roman"/>
              </a:rPr>
              <a:t>2</a:t>
            </a:r>
            <a:r>
              <a:rPr dirty="0" sz="1200" spc="12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51482" y="5842837"/>
            <a:ext cx="138430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1739" sz="1725" spc="-142" i="1">
                <a:solidFill>
                  <a:srgbClr val="B6B6B6"/>
                </a:solidFill>
                <a:latin typeface="Arial"/>
                <a:cs typeface="Arial"/>
              </a:rPr>
              <a:t>/</a:t>
            </a:r>
            <a:r>
              <a:rPr dirty="0" baseline="-21739" sz="1725" spc="-142" i="1">
                <a:solidFill>
                  <a:srgbClr val="B6B6B6"/>
                </a:solidFill>
                <a:latin typeface="Arial"/>
                <a:cs typeface="Arial"/>
              </a:rPr>
              <a:t> </a:t>
            </a:r>
            <a:r>
              <a:rPr dirty="0" sz="1300" spc="180">
                <a:solidFill>
                  <a:srgbClr val="B6B6B6"/>
                </a:solidFill>
                <a:latin typeface="Arial"/>
                <a:cs typeface="Arial"/>
              </a:rPr>
              <a:t>'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0951" y="5912305"/>
            <a:ext cx="991235" cy="382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50" spc="60">
                <a:solidFill>
                  <a:srgbClr val="313131"/>
                </a:solidFill>
                <a:latin typeface="Arial"/>
                <a:cs typeface="Arial"/>
              </a:rPr>
              <a:t>Metal</a:t>
            </a:r>
            <a:r>
              <a:rPr dirty="0" sz="1150" spc="-35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dirty="0" sz="1150" spc="35">
                <a:solidFill>
                  <a:srgbClr val="313131"/>
                </a:solidFill>
                <a:latin typeface="Arial"/>
                <a:cs typeface="Arial"/>
              </a:rPr>
              <a:t>Cast</a:t>
            </a:r>
            <a:r>
              <a:rPr dirty="0" sz="1150" spc="55">
                <a:solidFill>
                  <a:srgbClr val="313131"/>
                </a:solidFill>
                <a:latin typeface="Arial"/>
                <a:cs typeface="Arial"/>
              </a:rPr>
              <a:t>i</a:t>
            </a:r>
            <a:r>
              <a:rPr dirty="0" sz="1150" spc="15">
                <a:solidFill>
                  <a:srgbClr val="313131"/>
                </a:solidFill>
                <a:latin typeface="Arial"/>
                <a:cs typeface="Arial"/>
              </a:rPr>
              <a:t>ng</a:t>
            </a:r>
            <a:endParaRPr sz="1150">
              <a:latin typeface="Arial"/>
              <a:cs typeface="Arial"/>
            </a:endParaRPr>
          </a:p>
          <a:p>
            <a:pPr algn="ctr" marL="69850">
              <a:lnSpc>
                <a:spcPct val="100000"/>
              </a:lnSpc>
              <a:spcBef>
                <a:spcPts val="155"/>
              </a:spcBef>
            </a:pPr>
            <a:r>
              <a:rPr dirty="0" sz="1250" spc="-235">
                <a:solidFill>
                  <a:srgbClr val="313131"/>
                </a:solidFill>
                <a:latin typeface="Times New Roman"/>
                <a:cs typeface="Times New Roman"/>
              </a:rPr>
              <a:t>1</a:t>
            </a:r>
            <a:r>
              <a:rPr dirty="0" sz="1250" spc="40">
                <a:solidFill>
                  <a:srgbClr val="545454"/>
                </a:solidFill>
                <a:latin typeface="Times New Roman"/>
                <a:cs typeface="Times New Roman"/>
              </a:rPr>
              <a:t>%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99379" y="6176934"/>
            <a:ext cx="577215" cy="26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spc="-55">
                <a:solidFill>
                  <a:srgbClr val="0C0C0C"/>
                </a:solidFill>
                <a:latin typeface="Arial"/>
                <a:cs typeface="Arial"/>
              </a:rPr>
              <a:t>Total: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348" y="964155"/>
            <a:ext cx="8789670" cy="495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640"/>
              </a:lnSpc>
              <a:tabLst>
                <a:tab pos="1279525" algn="l"/>
              </a:tabLst>
            </a:pPr>
            <a:r>
              <a:rPr dirty="0" sz="3900">
                <a:latin typeface="Arial"/>
                <a:cs typeface="Arial"/>
              </a:rPr>
              <a:t>G</a:t>
            </a:r>
            <a:r>
              <a:rPr dirty="0" sz="3900" spc="5">
                <a:latin typeface="Arial"/>
                <a:cs typeface="Arial"/>
              </a:rPr>
              <a:t>H</a:t>
            </a:r>
            <a:r>
              <a:rPr dirty="0" sz="3900">
                <a:latin typeface="Arial"/>
                <a:cs typeface="Arial"/>
              </a:rPr>
              <a:t>G	Emi</a:t>
            </a:r>
            <a:r>
              <a:rPr dirty="0" sz="3900" spc="5">
                <a:latin typeface="Arial"/>
                <a:cs typeface="Arial"/>
              </a:rPr>
              <a:t>ss</a:t>
            </a:r>
            <a:r>
              <a:rPr dirty="0" sz="3900">
                <a:latin typeface="Arial"/>
                <a:cs typeface="Arial"/>
              </a:rPr>
              <a:t>ions</a:t>
            </a:r>
            <a:r>
              <a:rPr dirty="0" sz="3900" spc="-15">
                <a:latin typeface="Arial"/>
                <a:cs typeface="Arial"/>
              </a:rPr>
              <a:t> </a:t>
            </a:r>
            <a:r>
              <a:rPr dirty="0" sz="3900" spc="-5">
                <a:latin typeface="Arial"/>
                <a:cs typeface="Arial"/>
              </a:rPr>
              <a:t>f</a:t>
            </a:r>
            <a:r>
              <a:rPr dirty="0" sz="3900">
                <a:latin typeface="Arial"/>
                <a:cs typeface="Arial"/>
              </a:rPr>
              <a:t>rom</a:t>
            </a:r>
            <a:r>
              <a:rPr dirty="0" sz="3900" spc="25">
                <a:latin typeface="Arial"/>
                <a:cs typeface="Arial"/>
              </a:rPr>
              <a:t> </a:t>
            </a:r>
            <a:r>
              <a:rPr dirty="0" sz="3900" spc="-5">
                <a:latin typeface="Arial"/>
                <a:cs typeface="Arial"/>
              </a:rPr>
              <a:t>I</a:t>
            </a:r>
            <a:r>
              <a:rPr dirty="0" sz="3900">
                <a:latin typeface="Arial"/>
                <a:cs typeface="Arial"/>
              </a:rPr>
              <a:t>nd</a:t>
            </a:r>
            <a:r>
              <a:rPr dirty="0" sz="3900" spc="5">
                <a:latin typeface="Arial"/>
                <a:cs typeface="Arial"/>
              </a:rPr>
              <a:t>us</a:t>
            </a:r>
            <a:r>
              <a:rPr dirty="0" sz="3900">
                <a:latin typeface="Arial"/>
                <a:cs typeface="Arial"/>
              </a:rPr>
              <a:t>t</a:t>
            </a:r>
            <a:r>
              <a:rPr dirty="0" sz="3900" spc="-15">
                <a:latin typeface="Arial"/>
                <a:cs typeface="Arial"/>
              </a:rPr>
              <a:t>r</a:t>
            </a:r>
            <a:r>
              <a:rPr dirty="0" sz="3900">
                <a:latin typeface="Arial"/>
                <a:cs typeface="Arial"/>
              </a:rPr>
              <a:t>ial</a:t>
            </a:r>
            <a:r>
              <a:rPr dirty="0" sz="3900" spc="20">
                <a:latin typeface="Arial"/>
                <a:cs typeface="Arial"/>
              </a:rPr>
              <a:t> </a:t>
            </a:r>
            <a:r>
              <a:rPr dirty="0" sz="3900">
                <a:latin typeface="Arial"/>
                <a:cs typeface="Arial"/>
              </a:rPr>
              <a:t>S</a:t>
            </a:r>
            <a:r>
              <a:rPr dirty="0" sz="3900" spc="5">
                <a:latin typeface="Arial"/>
                <a:cs typeface="Arial"/>
              </a:rPr>
              <a:t>o</a:t>
            </a:r>
            <a:r>
              <a:rPr dirty="0" sz="3900">
                <a:latin typeface="Arial"/>
                <a:cs typeface="Arial"/>
              </a:rPr>
              <a:t>u</a:t>
            </a:r>
            <a:r>
              <a:rPr dirty="0" sz="3900" spc="5">
                <a:latin typeface="Arial"/>
                <a:cs typeface="Arial"/>
              </a:rPr>
              <a:t>rc</a:t>
            </a:r>
            <a:r>
              <a:rPr dirty="0" sz="3900">
                <a:latin typeface="Arial"/>
                <a:cs typeface="Arial"/>
              </a:rPr>
              <a:t>es</a:t>
            </a:r>
            <a:endParaRPr sz="3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1613" y="1806582"/>
            <a:ext cx="7625080" cy="5029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9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000">
                <a:latin typeface="Arial"/>
                <a:cs typeface="Arial"/>
              </a:rPr>
              <a:t>E</a:t>
            </a:r>
            <a:r>
              <a:rPr dirty="0" sz="3000" spc="5">
                <a:latin typeface="Arial"/>
                <a:cs typeface="Arial"/>
              </a:rPr>
              <a:t>P</a:t>
            </a:r>
            <a:r>
              <a:rPr dirty="0" sz="3000">
                <a:latin typeface="Arial"/>
                <a:cs typeface="Arial"/>
              </a:rPr>
              <a:t>A p</a:t>
            </a:r>
            <a:r>
              <a:rPr dirty="0" sz="3000" spc="-10">
                <a:latin typeface="Arial"/>
                <a:cs typeface="Arial"/>
              </a:rPr>
              <a:t>r</a:t>
            </a:r>
            <a:r>
              <a:rPr dirty="0" sz="3000">
                <a:latin typeface="Arial"/>
                <a:cs typeface="Arial"/>
              </a:rPr>
              <a:t>oduced</a:t>
            </a:r>
            <a:r>
              <a:rPr dirty="0" sz="3000" spc="-3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“wh</a:t>
            </a:r>
            <a:r>
              <a:rPr dirty="0" sz="3000" spc="10">
                <a:latin typeface="Arial"/>
                <a:cs typeface="Arial"/>
              </a:rPr>
              <a:t>i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e</a:t>
            </a:r>
            <a:r>
              <a:rPr dirty="0" sz="3000" spc="-1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pap</a:t>
            </a:r>
            <a:r>
              <a:rPr dirty="0" sz="3000" spc="-5">
                <a:latin typeface="Arial"/>
                <a:cs typeface="Arial"/>
              </a:rPr>
              <a:t>e</a:t>
            </a:r>
            <a:r>
              <a:rPr dirty="0" sz="3000" spc="-5">
                <a:latin typeface="Arial"/>
                <a:cs typeface="Arial"/>
              </a:rPr>
              <a:t>r</a:t>
            </a:r>
            <a:r>
              <a:rPr dirty="0" sz="3000">
                <a:latin typeface="Arial"/>
                <a:cs typeface="Arial"/>
              </a:rPr>
              <a:t>s”</a:t>
            </a:r>
            <a:r>
              <a:rPr dirty="0" sz="3000" spc="-25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hat</a:t>
            </a:r>
            <a:r>
              <a:rPr dirty="0" sz="3000" spc="10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f</a:t>
            </a:r>
            <a:r>
              <a:rPr dirty="0" sz="3000">
                <a:latin typeface="Arial"/>
                <a:cs typeface="Arial"/>
              </a:rPr>
              <a:t>ocus</a:t>
            </a:r>
            <a:r>
              <a:rPr dirty="0" sz="3000" spc="-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on</a:t>
            </a:r>
            <a:r>
              <a:rPr dirty="0" sz="3000">
                <a:latin typeface="Arial"/>
                <a:cs typeface="Arial"/>
              </a:rPr>
              <a:t> </a:t>
            </a:r>
            <a:r>
              <a:rPr dirty="0" sz="3000" spc="-5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he </a:t>
            </a:r>
            <a:r>
              <a:rPr dirty="0" sz="3000" spc="5">
                <a:latin typeface="Arial"/>
                <a:cs typeface="Arial"/>
              </a:rPr>
              <a:t>i</a:t>
            </a:r>
            <a:r>
              <a:rPr dirty="0" sz="3000">
                <a:latin typeface="Arial"/>
                <a:cs typeface="Arial"/>
              </a:rPr>
              <a:t>ndus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 spc="-5">
                <a:latin typeface="Arial"/>
                <a:cs typeface="Arial"/>
              </a:rPr>
              <a:t>r</a:t>
            </a:r>
            <a:r>
              <a:rPr dirty="0" sz="3000" spc="5">
                <a:latin typeface="Arial"/>
                <a:cs typeface="Arial"/>
              </a:rPr>
              <a:t>i</a:t>
            </a:r>
            <a:r>
              <a:rPr dirty="0" sz="3000">
                <a:latin typeface="Arial"/>
                <a:cs typeface="Arial"/>
              </a:rPr>
              <a:t>al</a:t>
            </a:r>
            <a:r>
              <a:rPr dirty="0" sz="3000" spc="-4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sec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ors 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hat</a:t>
            </a:r>
            <a:r>
              <a:rPr dirty="0" sz="3000" spc="1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emit 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he</a:t>
            </a:r>
            <a:r>
              <a:rPr dirty="0" sz="3000" spc="-1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h</a:t>
            </a:r>
            <a:r>
              <a:rPr dirty="0" sz="3000" spc="5">
                <a:latin typeface="Arial"/>
                <a:cs typeface="Arial"/>
              </a:rPr>
              <a:t>i</a:t>
            </a:r>
            <a:r>
              <a:rPr dirty="0" sz="3000">
                <a:latin typeface="Arial"/>
                <a:cs typeface="Arial"/>
              </a:rPr>
              <a:t>ghest</a:t>
            </a:r>
            <a:r>
              <a:rPr dirty="0" sz="3000">
                <a:latin typeface="Arial"/>
                <a:cs typeface="Arial"/>
              </a:rPr>
              <a:t> am</a:t>
            </a:r>
            <a:r>
              <a:rPr dirty="0" sz="3000" spc="-10">
                <a:latin typeface="Arial"/>
                <a:cs typeface="Arial"/>
              </a:rPr>
              <a:t>o</a:t>
            </a:r>
            <a:r>
              <a:rPr dirty="0" sz="3000">
                <a:latin typeface="Arial"/>
                <a:cs typeface="Arial"/>
              </a:rPr>
              <a:t>u</a:t>
            </a:r>
            <a:r>
              <a:rPr dirty="0" sz="3000" spc="-10">
                <a:latin typeface="Arial"/>
                <a:cs typeface="Arial"/>
              </a:rPr>
              <a:t>n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s</a:t>
            </a:r>
            <a:r>
              <a:rPr dirty="0" sz="3000" spc="-1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of</a:t>
            </a:r>
            <a:r>
              <a:rPr dirty="0" sz="3000" spc="-5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G</a:t>
            </a:r>
            <a:r>
              <a:rPr dirty="0" sz="3000" spc="5">
                <a:latin typeface="Arial"/>
                <a:cs typeface="Arial"/>
              </a:rPr>
              <a:t>H</a:t>
            </a:r>
            <a:r>
              <a:rPr dirty="0" sz="3000" spc="-10">
                <a:latin typeface="Arial"/>
                <a:cs typeface="Arial"/>
              </a:rPr>
              <a:t>G</a:t>
            </a:r>
            <a:r>
              <a:rPr dirty="0" sz="3000" spc="10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735"/>
              </a:lnSpc>
              <a:spcBef>
                <a:spcPts val="2330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red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ctr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era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ng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-5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s)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590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arge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5">
                <a:latin typeface="Arial"/>
                <a:cs typeface="Arial"/>
              </a:rPr>
              <a:t>/</a:t>
            </a:r>
            <a:r>
              <a:rPr dirty="0" sz="2400" spc="-10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om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>
                <a:latin typeface="Arial"/>
                <a:cs typeface="Arial"/>
              </a:rPr>
              <a:t>erci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5">
                <a:latin typeface="Arial"/>
                <a:cs typeface="Arial"/>
              </a:rPr>
              <a:t>/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titut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al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ers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590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er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590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eme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590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>
                <a:latin typeface="Arial"/>
                <a:cs typeface="Arial"/>
              </a:rPr>
              <a:t>Iron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nd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te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try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590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ef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eri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ts val="2735"/>
              </a:lnSpc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tr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 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ts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3"/>
              </a:spcBef>
              <a:buFont typeface="Arial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355600" marR="154305" indent="-342900">
              <a:lnSpc>
                <a:spcPts val="324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000">
                <a:latin typeface="Arial"/>
                <a:cs typeface="Arial"/>
              </a:rPr>
              <a:t>T</a:t>
            </a:r>
            <a:r>
              <a:rPr dirty="0" sz="3000" spc="5">
                <a:latin typeface="Arial"/>
                <a:cs typeface="Arial"/>
              </a:rPr>
              <a:t>h</a:t>
            </a:r>
            <a:r>
              <a:rPr dirty="0" sz="3000">
                <a:latin typeface="Arial"/>
                <a:cs typeface="Arial"/>
              </a:rPr>
              <a:t>ese</a:t>
            </a:r>
            <a:r>
              <a:rPr dirty="0" sz="3000" spc="-1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paper</a:t>
            </a:r>
            <a:r>
              <a:rPr dirty="0" sz="3000" spc="-2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are</a:t>
            </a:r>
            <a:r>
              <a:rPr dirty="0" sz="3000" spc="-1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loca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ed</a:t>
            </a:r>
            <a:r>
              <a:rPr dirty="0" sz="3000" spc="-2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a</a:t>
            </a:r>
            <a:r>
              <a:rPr dirty="0" sz="3000" spc="-5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:</a:t>
            </a:r>
            <a:r>
              <a:rPr dirty="0" sz="3000">
                <a:latin typeface="Arial"/>
                <a:cs typeface="Arial"/>
              </a:rPr>
              <a:t> </a:t>
            </a:r>
            <a:r>
              <a:rPr dirty="0" sz="3000" u="heavy">
                <a:latin typeface="Arial"/>
                <a:cs typeface="Arial"/>
                <a:hlinkClick r:id="rId2"/>
              </a:rPr>
              <a:t>h</a:t>
            </a:r>
            <a:r>
              <a:rPr dirty="0" sz="3000" spc="-5" u="heavy">
                <a:latin typeface="Arial"/>
                <a:cs typeface="Arial"/>
                <a:hlinkClick r:id="rId2"/>
              </a:rPr>
              <a:t>t</a:t>
            </a:r>
            <a:r>
              <a:rPr dirty="0" sz="3000" spc="-10" u="heavy">
                <a:latin typeface="Arial"/>
                <a:cs typeface="Arial"/>
                <a:hlinkClick r:id="rId2"/>
              </a:rPr>
              <a:t>t</a:t>
            </a:r>
            <a:r>
              <a:rPr dirty="0" sz="3000" u="heavy">
                <a:latin typeface="Arial"/>
                <a:cs typeface="Arial"/>
                <a:hlinkClick r:id="rId2"/>
              </a:rPr>
              <a:t>p</a:t>
            </a:r>
            <a:r>
              <a:rPr dirty="0" sz="3000" spc="-10" u="heavy">
                <a:latin typeface="Arial"/>
                <a:cs typeface="Arial"/>
                <a:hlinkClick r:id="rId2"/>
              </a:rPr>
              <a:t>:</a:t>
            </a:r>
            <a:r>
              <a:rPr dirty="0" sz="3000" spc="-10" u="heavy">
                <a:latin typeface="Arial"/>
                <a:cs typeface="Arial"/>
                <a:hlinkClick r:id="rId2"/>
              </a:rPr>
              <a:t>/</a:t>
            </a:r>
            <a:r>
              <a:rPr dirty="0" sz="3000" spc="-10" u="heavy">
                <a:latin typeface="Arial"/>
                <a:cs typeface="Arial"/>
                <a:hlinkClick r:id="rId2"/>
              </a:rPr>
              <a:t>/</a:t>
            </a:r>
            <a:r>
              <a:rPr dirty="0" sz="3000" u="heavy">
                <a:latin typeface="Arial"/>
                <a:cs typeface="Arial"/>
                <a:hlinkClick r:id="rId2"/>
              </a:rPr>
              <a:t>w</a:t>
            </a:r>
            <a:r>
              <a:rPr dirty="0" sz="3000" spc="5" u="heavy">
                <a:latin typeface="Arial"/>
                <a:cs typeface="Arial"/>
                <a:hlinkClick r:id="rId2"/>
              </a:rPr>
              <a:t>w</a:t>
            </a:r>
            <a:r>
              <a:rPr dirty="0" sz="3000" spc="5" u="heavy">
                <a:latin typeface="Arial"/>
                <a:cs typeface="Arial"/>
                <a:hlinkClick r:id="rId2"/>
              </a:rPr>
              <a:t>w</a:t>
            </a:r>
            <a:r>
              <a:rPr dirty="0" sz="3000" spc="-10" u="heavy">
                <a:latin typeface="Arial"/>
                <a:cs typeface="Arial"/>
                <a:hlinkClick r:id="rId2"/>
              </a:rPr>
              <a:t>.</a:t>
            </a:r>
            <a:r>
              <a:rPr dirty="0" sz="3000" u="heavy">
                <a:latin typeface="Arial"/>
                <a:cs typeface="Arial"/>
                <a:hlinkClick r:id="rId2"/>
              </a:rPr>
              <a:t>epa</a:t>
            </a:r>
            <a:r>
              <a:rPr dirty="0" sz="3000" spc="-5" u="heavy">
                <a:latin typeface="Arial"/>
                <a:cs typeface="Arial"/>
                <a:hlinkClick r:id="rId2"/>
              </a:rPr>
              <a:t>.</a:t>
            </a:r>
            <a:r>
              <a:rPr dirty="0" sz="3000" u="heavy">
                <a:latin typeface="Arial"/>
                <a:cs typeface="Arial"/>
                <a:hlinkClick r:id="rId2"/>
              </a:rPr>
              <a:t>gov</a:t>
            </a:r>
            <a:r>
              <a:rPr dirty="0" sz="3000" spc="-10" u="heavy">
                <a:latin typeface="Arial"/>
                <a:cs typeface="Arial"/>
                <a:hlinkClick r:id="rId2"/>
              </a:rPr>
              <a:t>/</a:t>
            </a:r>
            <a:r>
              <a:rPr dirty="0" sz="3000" u="heavy">
                <a:latin typeface="Arial"/>
                <a:cs typeface="Arial"/>
                <a:hlinkClick r:id="rId2"/>
              </a:rPr>
              <a:t>nsr</a:t>
            </a:r>
            <a:r>
              <a:rPr dirty="0" sz="3000" spc="-15" u="heavy">
                <a:latin typeface="Arial"/>
                <a:cs typeface="Arial"/>
                <a:hlinkClick r:id="rId2"/>
              </a:rPr>
              <a:t>/</a:t>
            </a:r>
            <a:r>
              <a:rPr dirty="0" sz="3000" u="heavy">
                <a:latin typeface="Arial"/>
                <a:cs typeface="Arial"/>
                <a:hlinkClick r:id="rId2"/>
              </a:rPr>
              <a:t>ghgpe</a:t>
            </a:r>
            <a:r>
              <a:rPr dirty="0" sz="3000" spc="-5" u="heavy">
                <a:latin typeface="Arial"/>
                <a:cs typeface="Arial"/>
                <a:hlinkClick r:id="rId2"/>
              </a:rPr>
              <a:t>r</a:t>
            </a:r>
            <a:r>
              <a:rPr dirty="0" sz="3000" spc="-10" u="heavy">
                <a:latin typeface="Arial"/>
                <a:cs typeface="Arial"/>
                <a:hlinkClick r:id="rId2"/>
              </a:rPr>
              <a:t>m</a:t>
            </a:r>
            <a:r>
              <a:rPr dirty="0" sz="3000" spc="5" u="heavy">
                <a:latin typeface="Arial"/>
                <a:cs typeface="Arial"/>
                <a:hlinkClick r:id="rId2"/>
              </a:rPr>
              <a:t>i</a:t>
            </a:r>
            <a:r>
              <a:rPr dirty="0" sz="3000" spc="-10" u="heavy">
                <a:latin typeface="Arial"/>
                <a:cs typeface="Arial"/>
                <a:hlinkClick r:id="rId2"/>
              </a:rPr>
              <a:t>t</a:t>
            </a:r>
            <a:r>
              <a:rPr dirty="0" sz="3000" spc="-10" u="heavy">
                <a:latin typeface="Arial"/>
                <a:cs typeface="Arial"/>
                <a:hlinkClick r:id="rId2"/>
              </a:rPr>
              <a:t>t</a:t>
            </a:r>
            <a:r>
              <a:rPr dirty="0" sz="3000" spc="5" u="heavy">
                <a:latin typeface="Arial"/>
                <a:cs typeface="Arial"/>
                <a:hlinkClick r:id="rId2"/>
              </a:rPr>
              <a:t>i</a:t>
            </a:r>
            <a:r>
              <a:rPr dirty="0" sz="3000" u="heavy">
                <a:latin typeface="Arial"/>
                <a:cs typeface="Arial"/>
                <a:hlinkClick r:id="rId2"/>
              </a:rPr>
              <a:t>ng</a:t>
            </a:r>
            <a:r>
              <a:rPr dirty="0" sz="3000" spc="-10" u="heavy">
                <a:latin typeface="Arial"/>
                <a:cs typeface="Arial"/>
                <a:hlinkClick r:id="rId2"/>
              </a:rPr>
              <a:t>.</a:t>
            </a:r>
            <a:r>
              <a:rPr dirty="0" sz="3000" u="heavy">
                <a:latin typeface="Arial"/>
                <a:cs typeface="Arial"/>
                <a:hlinkClick r:id="rId2"/>
              </a:rPr>
              <a:t>h</a:t>
            </a:r>
            <a:r>
              <a:rPr dirty="0" sz="3000" spc="-10" u="heavy">
                <a:latin typeface="Arial"/>
                <a:cs typeface="Arial"/>
                <a:hlinkClick r:id="rId2"/>
              </a:rPr>
              <a:t>t</a:t>
            </a:r>
            <a:r>
              <a:rPr dirty="0" sz="3000" u="heavy">
                <a:latin typeface="Arial"/>
                <a:cs typeface="Arial"/>
                <a:hlinkClick r:id="rId2"/>
              </a:rPr>
              <a:t>ml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2749" y="2065712"/>
            <a:ext cx="6675119" cy="577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6829" y="798022"/>
            <a:ext cx="8857210" cy="490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60814" y="1741516"/>
            <a:ext cx="6555105" cy="0"/>
          </a:xfrm>
          <a:custGeom>
            <a:avLst/>
            <a:gdLst/>
            <a:ahLst/>
            <a:cxnLst/>
            <a:rect l="l" t="t" r="r" b="b"/>
            <a:pathLst>
              <a:path w="6555105" h="0">
                <a:moveTo>
                  <a:pt x="6554585" y="0"/>
                </a:moveTo>
                <a:lnTo>
                  <a:pt x="0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0144" y="6577828"/>
            <a:ext cx="231140" cy="25590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262626"/>
                </a:solidFill>
                <a:latin typeface="Arial"/>
                <a:cs typeface="Arial"/>
              </a:rPr>
              <a:t>Ci</a:t>
            </a:r>
            <a:r>
              <a:rPr dirty="0" sz="550" spc="-20">
                <a:solidFill>
                  <a:srgbClr val="262626"/>
                </a:solidFill>
                <a:latin typeface="Arial"/>
                <a:cs typeface="Arial"/>
              </a:rPr>
              <a:t>)</a:t>
            </a:r>
            <a:r>
              <a:rPr dirty="0" sz="1150" spc="-1375">
                <a:solidFill>
                  <a:srgbClr val="111111"/>
                </a:solidFill>
                <a:latin typeface="Times New Roman"/>
                <a:cs typeface="Times New Roman"/>
              </a:rPr>
              <a:t>c</a:t>
            </a:r>
            <a:r>
              <a:rPr dirty="0" baseline="-17857" sz="2100">
                <a:solidFill>
                  <a:srgbClr val="262626"/>
                </a:solidFill>
                <a:latin typeface="Arial"/>
                <a:cs typeface="Arial"/>
              </a:rPr>
              <a:t>.</a:t>
            </a:r>
            <a:endParaRPr baseline="-17857"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400" y="6552923"/>
            <a:ext cx="12065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  </a:t>
            </a:r>
            <a:r>
              <a:rPr dirty="0" sz="750" spc="-5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262626"/>
                </a:solidFill>
                <a:latin typeface="Times New Roman"/>
                <a:cs typeface="Times New Roman"/>
              </a:rPr>
              <a:t>Vl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7276" y="6610790"/>
            <a:ext cx="120650" cy="222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  </a:t>
            </a:r>
            <a:r>
              <a:rPr dirty="0" sz="750" spc="-5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>
                <a:solidFill>
                  <a:srgbClr val="383838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184" y="6554368"/>
            <a:ext cx="133350" cy="2794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::i</a:t>
            </a: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   </a:t>
            </a:r>
            <a:r>
              <a:rPr dirty="0" sz="600" spc="-8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262626"/>
                </a:solidFill>
                <a:latin typeface="Times New Roman"/>
                <a:cs typeface="Times New Roman"/>
              </a:rPr>
              <a:t>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0233" y="6552958"/>
            <a:ext cx="13335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111111"/>
                </a:solidFill>
                <a:latin typeface="Arial"/>
                <a:cs typeface="Arial"/>
              </a:rPr>
              <a:t>:::r</a:t>
            </a:r>
            <a:r>
              <a:rPr dirty="0" sz="850" i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850" spc="60" i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111111"/>
                </a:solidFill>
                <a:latin typeface="Arial"/>
                <a:cs typeface="Arial"/>
              </a:rPr>
              <a:t>::l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9299" y="6725367"/>
            <a:ext cx="182880" cy="1905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9682" sz="1050" spc="-2002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950">
                <a:solidFill>
                  <a:srgbClr val="111111"/>
                </a:solidFill>
                <a:latin typeface="Times New Roman"/>
                <a:cs typeface="Times New Roman"/>
              </a:rPr>
              <a:t>c: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2488" y="6526639"/>
            <a:ext cx="171450" cy="1447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i="1">
                <a:solidFill>
                  <a:srgbClr val="111111"/>
                </a:solidFill>
                <a:latin typeface="Arial"/>
                <a:cs typeface="Arial"/>
              </a:rPr>
              <a:t>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3990" y="6559116"/>
            <a:ext cx="11430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II&gt;</a:t>
            </a: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   </a:t>
            </a:r>
            <a:r>
              <a:rPr dirty="0" sz="500" spc="5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65382" y="6552958"/>
            <a:ext cx="12065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  </a:t>
            </a:r>
            <a:r>
              <a:rPr dirty="0" sz="750" spc="-5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::l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8633" y="6547782"/>
            <a:ext cx="158750" cy="285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>
                <a:solidFill>
                  <a:srgbClr val="262626"/>
                </a:solidFill>
                <a:latin typeface="Arial"/>
                <a:cs typeface="Arial"/>
              </a:rPr>
              <a:t>Ci)</a:t>
            </a:r>
            <a:r>
              <a:rPr dirty="0" sz="550">
                <a:solidFill>
                  <a:srgbClr val="262626"/>
                </a:solidFill>
                <a:latin typeface="Arial"/>
                <a:cs typeface="Arial"/>
              </a:rPr>
              <a:t>  </a:t>
            </a:r>
            <a:r>
              <a:rPr dirty="0" sz="550" spc="5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262626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9949" y="6572053"/>
            <a:ext cx="120650" cy="2616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>
                <a:solidFill>
                  <a:srgbClr val="262626"/>
                </a:solidFill>
                <a:latin typeface="Times New Roman"/>
                <a:cs typeface="Times New Roman"/>
              </a:rPr>
              <a:t>Q)</a:t>
            </a:r>
            <a:r>
              <a:rPr dirty="0" sz="450">
                <a:solidFill>
                  <a:srgbClr val="262626"/>
                </a:solidFill>
                <a:latin typeface="Times New Roman"/>
                <a:cs typeface="Times New Roman"/>
              </a:rPr>
              <a:t>     </a:t>
            </a:r>
            <a:r>
              <a:rPr dirty="0" sz="450" spc="-3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31641" y="6723419"/>
            <a:ext cx="160655" cy="11366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-190">
                <a:solidFill>
                  <a:srgbClr val="383838"/>
                </a:solidFill>
                <a:latin typeface="Arial"/>
                <a:cs typeface="Arial"/>
              </a:rPr>
              <a:t>I</a:t>
            </a:r>
            <a:r>
              <a:rPr dirty="0" baseline="-32679" sz="1275" spc="-839">
                <a:solidFill>
                  <a:srgbClr val="262626"/>
                </a:solidFill>
                <a:latin typeface="Times New Roman"/>
                <a:cs typeface="Times New Roman"/>
              </a:rPr>
              <a:t>m</a:t>
            </a: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I&gt;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1350" y="6543241"/>
            <a:ext cx="170815" cy="147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46296" sz="900" spc="-615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850">
                <a:solidFill>
                  <a:srgbClr val="262626"/>
                </a:solidFill>
                <a:latin typeface="Times New Roman"/>
                <a:cs typeface="Times New Roman"/>
              </a:rPr>
              <a:t>,</a:t>
            </a:r>
            <a:r>
              <a:rPr dirty="0" sz="850" spc="-145">
                <a:solidFill>
                  <a:srgbClr val="262626"/>
                </a:solidFill>
                <a:latin typeface="Times New Roman"/>
                <a:cs typeface="Times New Roman"/>
              </a:rPr>
              <a:t>.</a:t>
            </a:r>
            <a:r>
              <a:rPr dirty="0" baseline="46296" sz="900" spc="-179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850" spc="-85">
                <a:solidFill>
                  <a:srgbClr val="262626"/>
                </a:solidFill>
                <a:latin typeface="Times New Roman"/>
                <a:cs typeface="Times New Roman"/>
              </a:rPr>
              <a:t>.</a:t>
            </a:r>
            <a:r>
              <a:rPr dirty="0" baseline="46296" sz="900" spc="-195">
                <a:solidFill>
                  <a:srgbClr val="262626"/>
                </a:solidFill>
                <a:latin typeface="Arial"/>
                <a:cs typeface="Arial"/>
              </a:rPr>
              <a:t>l</a:t>
            </a:r>
            <a:r>
              <a:rPr dirty="0" sz="850">
                <a:solidFill>
                  <a:srgbClr val="262626"/>
                </a:solidFill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6203" y="6660854"/>
            <a:ext cx="267970" cy="2089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42328" sz="1575" spc="-1522">
                <a:solidFill>
                  <a:srgbClr val="262626"/>
                </a:solidFill>
                <a:latin typeface="Times New Roman"/>
                <a:cs typeface="Times New Roman"/>
              </a:rPr>
              <a:t>3</a:t>
            </a:r>
            <a:r>
              <a:rPr dirty="0" sz="1450" spc="-50">
                <a:solidFill>
                  <a:srgbClr val="111111"/>
                </a:solidFill>
                <a:latin typeface="Arial"/>
                <a:cs typeface="Arial"/>
              </a:rPr>
              <a:t>-</a:t>
            </a:r>
            <a:r>
              <a:rPr dirty="0" sz="1450">
                <a:solidFill>
                  <a:srgbClr val="111111"/>
                </a:solidFill>
                <a:latin typeface="Arial"/>
                <a:cs typeface="Arial"/>
              </a:rPr>
              <a:t>·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26742" y="6723419"/>
            <a:ext cx="88900" cy="11048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II&gt;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71257" y="6559116"/>
            <a:ext cx="12700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262626"/>
                </a:solidFill>
                <a:latin typeface="Times New Roman"/>
                <a:cs typeface="Times New Roman"/>
              </a:rPr>
              <a:t>!!?.</a:t>
            </a:r>
            <a:r>
              <a:rPr dirty="0" sz="80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82164" y="5799320"/>
            <a:ext cx="133350" cy="1695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39666" y="6534447"/>
            <a:ext cx="114300" cy="2990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  </a:t>
            </a:r>
            <a:r>
              <a:rPr dirty="0" sz="700" spc="6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...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05214" y="6572053"/>
            <a:ext cx="120650" cy="2616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::l</a:t>
            </a: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  </a:t>
            </a:r>
            <a:r>
              <a:rPr dirty="0" sz="600" spc="8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68912" y="6549025"/>
            <a:ext cx="279400" cy="2844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II&gt;</a:t>
            </a:r>
            <a:r>
              <a:rPr dirty="0" sz="500">
                <a:solidFill>
                  <a:srgbClr val="383838"/>
                </a:solidFill>
                <a:latin typeface="Arial"/>
                <a:cs typeface="Arial"/>
              </a:rPr>
              <a:t>   </a:t>
            </a:r>
            <a:r>
              <a:rPr dirty="0" sz="500" spc="5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262626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4195" y="5944824"/>
            <a:ext cx="6866255" cy="4400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50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26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45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32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80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32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3</a:t>
            </a:r>
            <a:endParaRPr sz="14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350"/>
              </a:spcBef>
            </a:pPr>
            <a:r>
              <a:rPr dirty="0" sz="1400" spc="-24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409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4</a:t>
            </a:r>
            <a:endParaRPr sz="14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445"/>
              </a:spcBef>
            </a:pPr>
            <a:r>
              <a:rPr dirty="0" sz="1400" spc="-24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26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5</a:t>
            </a:r>
            <a:endParaRPr sz="1400">
              <a:latin typeface="Courier New"/>
              <a:cs typeface="Courier New"/>
            </a:endParaRPr>
          </a:p>
          <a:p>
            <a:pPr marL="20955">
              <a:lnSpc>
                <a:spcPct val="100000"/>
              </a:lnSpc>
              <a:spcBef>
                <a:spcPts val="380"/>
              </a:spcBef>
            </a:pPr>
            <a:r>
              <a:rPr dirty="0" sz="1400" spc="-24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29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6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14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34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7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445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34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8</a:t>
            </a:r>
            <a:endParaRPr sz="14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380"/>
              </a:spcBef>
            </a:pP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 spc="-37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 spc="-345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1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33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33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3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4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7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5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6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33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7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8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4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33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9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0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0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19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4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0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254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3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27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305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4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spc="-130">
                <a:solidFill>
                  <a:srgbClr val="262626"/>
                </a:solidFill>
                <a:latin typeface="Courier New"/>
                <a:cs typeface="Courier New"/>
              </a:rPr>
              <a:t>2</a:t>
            </a:r>
            <a:r>
              <a:rPr dirty="0" sz="1400" spc="-305">
                <a:solidFill>
                  <a:srgbClr val="262626"/>
                </a:solidFill>
                <a:latin typeface="Courier New"/>
                <a:cs typeface="Courier New"/>
              </a:rPr>
              <a:t>0</a:t>
            </a:r>
            <a:r>
              <a:rPr dirty="0" sz="1400" spc="-190">
                <a:solidFill>
                  <a:srgbClr val="262626"/>
                </a:solidFill>
                <a:latin typeface="Courier New"/>
                <a:cs typeface="Courier New"/>
              </a:rPr>
              <a:t>1</a:t>
            </a:r>
            <a:r>
              <a:rPr dirty="0" sz="1400">
                <a:solidFill>
                  <a:srgbClr val="262626"/>
                </a:solidFill>
                <a:latin typeface="Courier New"/>
                <a:cs typeface="Courier New"/>
              </a:rPr>
              <a:t>5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68876" y="6537620"/>
            <a:ext cx="82550" cy="2959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  <a:tabLst>
                <a:tab pos="253365" algn="l"/>
              </a:tabLst>
            </a:pPr>
            <a:r>
              <a:rPr dirty="0" sz="450">
                <a:solidFill>
                  <a:srgbClr val="262626"/>
                </a:solidFill>
                <a:latin typeface="Times New Roman"/>
                <a:cs typeface="Times New Roman"/>
              </a:rPr>
              <a:t>Q)</a:t>
            </a:r>
            <a:r>
              <a:rPr dirty="0" sz="450">
                <a:solidFill>
                  <a:srgbClr val="262626"/>
                </a:solidFill>
                <a:latin typeface="Times New Roman"/>
                <a:cs typeface="Times New Roman"/>
              </a:rPr>
              <a:t>	</a:t>
            </a:r>
            <a:r>
              <a:rPr dirty="0" sz="450">
                <a:solidFill>
                  <a:srgbClr val="383838"/>
                </a:solidFill>
                <a:latin typeface="Times New Roman"/>
                <a:cs typeface="Times New Roman"/>
              </a:rPr>
              <a:t>•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22298" y="6559116"/>
            <a:ext cx="114300" cy="2743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::l</a:t>
            </a: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  </a:t>
            </a:r>
            <a:r>
              <a:rPr dirty="0" sz="600" spc="8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72519" y="6552958"/>
            <a:ext cx="139700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262626"/>
                </a:solidFill>
                <a:latin typeface="Times New Roman"/>
                <a:cs typeface="Times New Roman"/>
              </a:rPr>
              <a:t>c..</a:t>
            </a:r>
            <a:r>
              <a:rPr dirty="0" sz="90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900" spc="-4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111111"/>
                </a:solidFill>
                <a:latin typeface="Arial"/>
                <a:cs typeface="Arial"/>
              </a:rPr>
              <a:t>::l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86074" y="6540288"/>
            <a:ext cx="127000" cy="2933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262626"/>
                </a:solidFill>
                <a:latin typeface="Times New Roman"/>
                <a:cs typeface="Times New Roman"/>
              </a:rPr>
              <a:t>Vl</a:t>
            </a:r>
            <a:r>
              <a:rPr dirty="0" sz="600">
                <a:solidFill>
                  <a:srgbClr val="262626"/>
                </a:solidFill>
                <a:latin typeface="Times New Roman"/>
                <a:cs typeface="Times New Roman"/>
              </a:rPr>
              <a:t>   </a:t>
            </a:r>
            <a:r>
              <a:rPr dirty="0" sz="600" spc="-5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111111"/>
                </a:solidFill>
                <a:latin typeface="Arial"/>
                <a:cs typeface="Arial"/>
              </a:rPr>
              <a:t>l&gt;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90771" y="6572053"/>
            <a:ext cx="138430" cy="3727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0303" sz="825" spc="-2062">
                <a:solidFill>
                  <a:srgbClr val="262626"/>
                </a:solidFill>
                <a:latin typeface="Arial"/>
                <a:cs typeface="Arial"/>
              </a:rPr>
              <a:t>-</a:t>
            </a:r>
            <a:r>
              <a:rPr dirty="0" sz="600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600" spc="-90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600" spc="-280">
                <a:solidFill>
                  <a:srgbClr val="262626"/>
                </a:solidFill>
                <a:latin typeface="Arial"/>
                <a:cs typeface="Arial"/>
              </a:rPr>
              <a:t>l</a:t>
            </a:r>
            <a:r>
              <a:rPr dirty="0" baseline="30303" sz="825" spc="60">
                <a:solidFill>
                  <a:srgbClr val="262626"/>
                </a:solidFill>
                <a:latin typeface="Arial"/>
                <a:cs typeface="Arial"/>
              </a:rPr>
              <a:t>·</a:t>
            </a:r>
            <a:r>
              <a:rPr dirty="0" baseline="30303" sz="825" spc="-97">
                <a:solidFill>
                  <a:srgbClr val="262626"/>
                </a:solidFill>
                <a:latin typeface="Arial"/>
                <a:cs typeface="Arial"/>
              </a:rPr>
              <a:t>C</a:t>
            </a:r>
            <a:r>
              <a:rPr dirty="0" sz="750" spc="-100">
                <a:solidFill>
                  <a:srgbClr val="262626"/>
                </a:solidFill>
                <a:latin typeface="Times New Roman"/>
                <a:cs typeface="Times New Roman"/>
              </a:rPr>
              <a:t>r</a:t>
            </a:r>
            <a:r>
              <a:rPr dirty="0" baseline="30303" sz="825" spc="-195">
                <a:solidFill>
                  <a:srgbClr val="262626"/>
                </a:solidFill>
                <a:latin typeface="Arial"/>
                <a:cs typeface="Arial"/>
              </a:rPr>
              <a:t>1</a:t>
            </a:r>
            <a:r>
              <a:rPr dirty="0" sz="750" spc="-15">
                <a:solidFill>
                  <a:srgbClr val="262626"/>
                </a:solidFill>
                <a:latin typeface="Times New Roman"/>
                <a:cs typeface="Times New Roman"/>
              </a:rPr>
              <a:t>t</a:t>
            </a:r>
            <a:r>
              <a:rPr dirty="0" baseline="30303" sz="825" spc="-465">
                <a:solidFill>
                  <a:srgbClr val="262626"/>
                </a:solidFill>
                <a:latin typeface="Arial"/>
                <a:cs typeface="Arial"/>
              </a:rPr>
              <a:t>Q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&gt;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89536" y="6552958"/>
            <a:ext cx="102235" cy="280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i="1">
                <a:solidFill>
                  <a:srgbClr val="262626"/>
                </a:solidFill>
                <a:latin typeface="Times New Roman"/>
                <a:cs typeface="Times New Roman"/>
              </a:rPr>
              <a:t>'11'"</a:t>
            </a:r>
            <a:r>
              <a:rPr dirty="0" sz="600" i="1">
                <a:solidFill>
                  <a:srgbClr val="262626"/>
                </a:solidFill>
                <a:latin typeface="Times New Roman"/>
                <a:cs typeface="Times New Roman"/>
              </a:rPr>
              <a:t>  </a:t>
            </a:r>
            <a:r>
              <a:rPr dirty="0" sz="600" spc="15" i="1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111111"/>
                </a:solidFill>
                <a:latin typeface="Arial"/>
                <a:cs typeface="Arial"/>
              </a:rPr>
              <a:t>::l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73436" y="6744930"/>
            <a:ext cx="127000" cy="889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383838"/>
                </a:solidFill>
                <a:latin typeface="Times New Roman"/>
                <a:cs typeface="Times New Roman"/>
              </a:rPr>
              <a:t>!'</a:t>
            </a:r>
            <a:r>
              <a:rPr dirty="0" sz="800" spc="-195">
                <a:solidFill>
                  <a:srgbClr val="383838"/>
                </a:solidFill>
                <a:latin typeface="Times New Roman"/>
                <a:cs typeface="Times New Roman"/>
              </a:rPr>
              <a:t>?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58140" y="6555554"/>
            <a:ext cx="438150" cy="2781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262626"/>
                </a:solidFill>
                <a:latin typeface="Times New Roman"/>
                <a:cs typeface="Times New Roman"/>
              </a:rPr>
              <a:t>.....</a:t>
            </a:r>
            <a:r>
              <a:rPr dirty="0" sz="1150" spc="-3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3250">
                <a:solidFill>
                  <a:srgbClr val="262626"/>
                </a:solidFill>
                <a:latin typeface="Arial"/>
                <a:cs typeface="Arial"/>
              </a:rPr>
              <a:t>_</a:t>
            </a:r>
            <a:endParaRPr sz="3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42085" y="6554008"/>
            <a:ext cx="107950" cy="2794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IO</a:t>
            </a: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  </a:t>
            </a:r>
            <a:r>
              <a:rPr dirty="0" sz="650" spc="-8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650" i="1">
                <a:solidFill>
                  <a:srgbClr val="262626"/>
                </a:solidFill>
                <a:latin typeface="Arial"/>
                <a:cs typeface="Arial"/>
              </a:rPr>
              <a:t>N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08586" y="6537475"/>
            <a:ext cx="107950" cy="2959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IO</a:t>
            </a: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  </a:t>
            </a:r>
            <a:r>
              <a:rPr dirty="0" sz="650" spc="-8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75088" y="6542895"/>
            <a:ext cx="300990" cy="2908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705"/>
              </a:lnSpc>
            </a:pP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0</a:t>
            </a: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650" spc="6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262626"/>
                </a:solidFill>
                <a:latin typeface="Arial"/>
                <a:cs typeface="Arial"/>
              </a:rPr>
              <a:t>.....</a:t>
            </a:r>
            <a:endParaRPr sz="650">
              <a:latin typeface="Arial"/>
              <a:cs typeface="Arial"/>
            </a:endParaRPr>
          </a:p>
          <a:p>
            <a:pPr marL="174625">
              <a:lnSpc>
                <a:spcPts val="330"/>
              </a:lnSpc>
            </a:pPr>
            <a:r>
              <a:rPr dirty="0" sz="350">
                <a:solidFill>
                  <a:srgbClr val="111111"/>
                </a:solidFill>
                <a:latin typeface="Arial"/>
                <a:cs typeface="Arial"/>
              </a:rPr>
              <a:t>.....,</a:t>
            </a:r>
            <a:endParaRPr sz="35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000">
                <a:solidFill>
                  <a:srgbClr val="262626"/>
                </a:solidFill>
                <a:latin typeface="Courier New"/>
                <a:cs typeface="Courier New"/>
              </a:rPr>
              <a:t>o·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12953" y="6636629"/>
            <a:ext cx="266700" cy="1968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>
                <a:solidFill>
                  <a:srgbClr val="262626"/>
                </a:solidFill>
                <a:latin typeface="Arial"/>
                <a:cs typeface="Arial"/>
              </a:rPr>
              <a:t>,..,</a:t>
            </a:r>
            <a:r>
              <a:rPr dirty="0" sz="1900" spc="-28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900" spc="-650">
                <a:solidFill>
                  <a:srgbClr val="262626"/>
                </a:solidFill>
                <a:latin typeface="Arial"/>
                <a:cs typeface="Arial"/>
              </a:rPr>
              <a:t>_</a:t>
            </a:r>
            <a:endParaRPr sz="1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27695" y="6535013"/>
            <a:ext cx="222250" cy="298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111111"/>
                </a:solidFill>
                <a:latin typeface="Times New Roman"/>
                <a:cs typeface="Times New Roman"/>
              </a:rPr>
              <a:t>.....</a:t>
            </a:r>
            <a:r>
              <a:rPr dirty="0" sz="115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150" spc="-9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550">
                <a:solidFill>
                  <a:srgbClr val="262626"/>
                </a:solidFill>
                <a:latin typeface="Arial"/>
                <a:cs typeface="Arial"/>
              </a:rPr>
              <a:t>-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71179" y="6552958"/>
            <a:ext cx="171450" cy="2946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-350" i="1">
                <a:solidFill>
                  <a:srgbClr val="262626"/>
                </a:solidFill>
                <a:latin typeface="Times New Roman"/>
                <a:cs typeface="Times New Roman"/>
              </a:rPr>
              <a:t>(</a:t>
            </a:r>
            <a:r>
              <a:rPr dirty="0" baseline="-30864" sz="1350" spc="-315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500" i="1">
                <a:solidFill>
                  <a:srgbClr val="262626"/>
                </a:solidFill>
                <a:latin typeface="Times New Roman"/>
                <a:cs typeface="Times New Roman"/>
              </a:rPr>
              <a:t>.n</a:t>
            </a:r>
            <a:r>
              <a:rPr dirty="0" sz="500" i="1">
                <a:solidFill>
                  <a:srgbClr val="262626"/>
                </a:solidFill>
                <a:latin typeface="Times New Roman"/>
                <a:cs typeface="Times New Roman"/>
              </a:rPr>
              <a:t>  </a:t>
            </a:r>
            <a:r>
              <a:rPr dirty="0" sz="500" spc="-35" i="1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600" spc="-409">
                <a:solidFill>
                  <a:srgbClr val="111111"/>
                </a:solidFill>
                <a:latin typeface="Arial"/>
                <a:cs typeface="Arial"/>
              </a:rPr>
              <a:t>:</a:t>
            </a:r>
            <a:r>
              <a:rPr dirty="0" baseline="-30864" sz="1350" spc="-630">
                <a:solidFill>
                  <a:srgbClr val="111111"/>
                </a:solidFill>
                <a:latin typeface="Arial"/>
                <a:cs typeface="Arial"/>
              </a:rPr>
              <a:t>&lt;</a:t>
            </a:r>
            <a:r>
              <a:rPr dirty="0" sz="600">
                <a:solidFill>
                  <a:srgbClr val="111111"/>
                </a:solidFill>
                <a:latin typeface="Arial"/>
                <a:cs typeface="Arial"/>
              </a:rPr>
              <a:t>:l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76814" y="6572053"/>
            <a:ext cx="120650" cy="996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rt&gt;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62371" y="6579516"/>
            <a:ext cx="101600" cy="1111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270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600" spc="-175">
                <a:solidFill>
                  <a:srgbClr val="262626"/>
                </a:solidFill>
                <a:latin typeface="Arial"/>
                <a:cs typeface="Arial"/>
              </a:rPr>
              <a:t>:</a:t>
            </a:r>
            <a:r>
              <a:rPr dirty="0" sz="600" spc="-270">
                <a:solidFill>
                  <a:srgbClr val="262626"/>
                </a:solidFill>
                <a:latin typeface="Arial"/>
                <a:cs typeface="Arial"/>
              </a:rPr>
              <a:t>l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73320" y="6538779"/>
            <a:ext cx="273050" cy="1327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>
                <a:solidFill>
                  <a:srgbClr val="262626"/>
                </a:solidFill>
                <a:latin typeface="Arial"/>
                <a:cs typeface="Arial"/>
              </a:rPr>
              <a:t>...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68961" y="6559116"/>
            <a:ext cx="114300" cy="1123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09990" y="6567469"/>
            <a:ext cx="228600" cy="1333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62626"/>
                </a:solidFill>
                <a:latin typeface="Times New Roman"/>
                <a:cs typeface="Times New Roman"/>
              </a:rPr>
              <a:t>-&lt;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80935" y="6645794"/>
            <a:ext cx="114300" cy="1079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133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93325" y="6517230"/>
            <a:ext cx="533400" cy="1543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>
                <a:solidFill>
                  <a:srgbClr val="262626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92889" y="6539686"/>
            <a:ext cx="171450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262626"/>
                </a:solidFill>
                <a:latin typeface="Times New Roman"/>
                <a:cs typeface="Times New Roman"/>
              </a:rPr>
              <a:t>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14779" y="6536036"/>
            <a:ext cx="184150" cy="1352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>
                <a:solidFill>
                  <a:srgbClr val="262626"/>
                </a:solidFill>
                <a:latin typeface="Arial"/>
                <a:cs typeface="Arial"/>
              </a:rPr>
              <a:t>!n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73756" y="2148464"/>
            <a:ext cx="501650" cy="3587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ctr" marL="13970">
              <a:lnSpc>
                <a:spcPct val="100000"/>
              </a:lnSpc>
            </a:pPr>
            <a:r>
              <a:rPr dirty="0" sz="1400" spc="-145" b="1">
                <a:solidFill>
                  <a:srgbClr val="111111"/>
                </a:solidFill>
                <a:latin typeface="Arial"/>
                <a:cs typeface="Arial"/>
              </a:rPr>
              <a:t>T</a:t>
            </a:r>
            <a:r>
              <a:rPr dirty="0" sz="1400" spc="-140" b="1">
                <a:solidFill>
                  <a:srgbClr val="111111"/>
                </a:solidFill>
                <a:latin typeface="Arial"/>
                <a:cs typeface="Arial"/>
              </a:rPr>
              <a:t>o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tal</a:t>
            </a:r>
            <a:r>
              <a:rPr dirty="0" sz="1400" spc="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GHG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spc="12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Em</a:t>
            </a:r>
            <a:r>
              <a:rPr dirty="0" sz="1400" spc="-114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ss</a:t>
            </a:r>
            <a:r>
              <a:rPr dirty="0" sz="1400" spc="-50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ons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(</a:t>
            </a:r>
            <a:r>
              <a:rPr dirty="0" sz="1400" spc="-24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M</a:t>
            </a:r>
            <a:r>
              <a:rPr dirty="0" sz="1400" spc="-90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ll</a:t>
            </a:r>
            <a:r>
              <a:rPr dirty="0" sz="1400" spc="-170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dirty="0" sz="1400" spc="10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Metr</a:t>
            </a:r>
            <a:r>
              <a:rPr dirty="0" sz="1400" spc="-155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c</a:t>
            </a:r>
            <a:r>
              <a:rPr dirty="0" sz="1400" spc="-14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spc="-180" b="1">
                <a:solidFill>
                  <a:srgbClr val="111111"/>
                </a:solidFill>
                <a:latin typeface="Arial"/>
                <a:cs typeface="Arial"/>
              </a:rPr>
              <a:t>T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ons</a:t>
            </a:r>
            <a:r>
              <a:rPr dirty="0" sz="1400" spc="6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spc="-140" b="1">
                <a:solidFill>
                  <a:srgbClr val="111111"/>
                </a:solidFill>
                <a:latin typeface="Arial"/>
                <a:cs typeface="Arial"/>
              </a:rPr>
              <a:t>o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f</a:t>
            </a:r>
            <a:r>
              <a:rPr dirty="0" sz="1400" spc="75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spc="-125" b="1">
                <a:solidFill>
                  <a:srgbClr val="111111"/>
                </a:solidFill>
                <a:latin typeface="Arial"/>
                <a:cs typeface="Arial"/>
              </a:rPr>
              <a:t>C</a:t>
            </a:r>
            <a:r>
              <a:rPr dirty="0" sz="1400" spc="-135" b="1">
                <a:solidFill>
                  <a:srgbClr val="111111"/>
                </a:solidFill>
                <a:latin typeface="Arial"/>
                <a:cs typeface="Arial"/>
              </a:rPr>
              <a:t>0</a:t>
            </a:r>
            <a:r>
              <a:rPr dirty="0" baseline="-19444" sz="1500" b="1">
                <a:solidFill>
                  <a:srgbClr val="111111"/>
                </a:solidFill>
                <a:latin typeface="Arial"/>
                <a:cs typeface="Arial"/>
              </a:rPr>
              <a:t>2</a:t>
            </a:r>
            <a:r>
              <a:rPr dirty="0" baseline="-19444" sz="150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baseline="-19444" sz="1500" spc="-120" b="1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Equ</a:t>
            </a:r>
            <a:r>
              <a:rPr dirty="0" sz="1400" spc="-114" b="1">
                <a:solidFill>
                  <a:srgbClr val="111111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valents</a:t>
            </a:r>
            <a:r>
              <a:rPr dirty="0" sz="1400" b="1">
                <a:solidFill>
                  <a:srgbClr val="111111"/>
                </a:solidFill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60887" y="5373686"/>
            <a:ext cx="139700" cy="927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262626"/>
                </a:solidFill>
                <a:latin typeface="Arial"/>
                <a:cs typeface="Arial"/>
              </a:rPr>
              <a:t>"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01273" y="5269688"/>
            <a:ext cx="254000" cy="1758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990477" y="5275619"/>
            <a:ext cx="133350" cy="1695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72415" y="4746105"/>
            <a:ext cx="228600" cy="2044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33020">
              <a:lnSpc>
                <a:spcPts val="785"/>
              </a:lnSpc>
            </a:pPr>
            <a:r>
              <a:rPr dirty="0" sz="750">
                <a:solidFill>
                  <a:srgbClr val="383838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965"/>
              </a:lnSpc>
            </a:pPr>
            <a:r>
              <a:rPr dirty="0" sz="900">
                <a:solidFill>
                  <a:srgbClr val="262626"/>
                </a:solidFill>
                <a:latin typeface="Arial"/>
                <a:cs typeface="Arial"/>
              </a:rPr>
              <a:t>"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801273" y="4759381"/>
            <a:ext cx="254000" cy="1708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990477" y="4765030"/>
            <a:ext cx="133350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40553" y="4256514"/>
            <a:ext cx="260350" cy="1746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37465">
              <a:lnSpc>
                <a:spcPts val="1155"/>
              </a:lnSpc>
            </a:pPr>
            <a:r>
              <a:rPr dirty="0" sz="1100">
                <a:solidFill>
                  <a:srgbClr val="383838"/>
                </a:solidFill>
                <a:latin typeface="Arial"/>
                <a:cs typeface="Arial"/>
              </a:rPr>
              <a:t>w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15"/>
              </a:lnSpc>
            </a:pPr>
            <a:r>
              <a:rPr dirty="0" sz="900">
                <a:solidFill>
                  <a:srgbClr val="262626"/>
                </a:solidFill>
                <a:latin typeface="Arial"/>
                <a:cs typeface="Arial"/>
              </a:rPr>
              <a:t>"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801273" y="4235680"/>
            <a:ext cx="254000" cy="1708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990477" y="4241329"/>
            <a:ext cx="133350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80928" y="3825666"/>
            <a:ext cx="146050" cy="819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383838"/>
                </a:solidFill>
                <a:latin typeface="Arial"/>
                <a:cs typeface="Arial"/>
              </a:rPr>
              <a:t>...</a:t>
            </a:r>
            <a:endParaRPr sz="9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801273" y="3716135"/>
            <a:ext cx="254000" cy="1708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990477" y="3721784"/>
            <a:ext cx="133350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383838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82906" y="3212327"/>
            <a:ext cx="133350" cy="5092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3390">
                <a:solidFill>
                  <a:srgbClr val="383838"/>
                </a:solidFill>
                <a:latin typeface="Arial"/>
                <a:cs typeface="Arial"/>
              </a:rPr>
              <a:t>,</a:t>
            </a:r>
            <a:r>
              <a:rPr dirty="0" sz="850">
                <a:solidFill>
                  <a:srgbClr val="383838"/>
                </a:solidFill>
                <a:latin typeface="Arial"/>
                <a:cs typeface="Arial"/>
              </a:rPr>
              <a:t>V'I</a:t>
            </a:r>
            <a:endParaRPr sz="8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01273" y="3200746"/>
            <a:ext cx="254000" cy="1708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90477" y="3206395"/>
            <a:ext cx="133350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383838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12658" y="2676415"/>
            <a:ext cx="317500" cy="2000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2300" spc="-110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2300" spc="-690">
                <a:solidFill>
                  <a:srgbClr val="383838"/>
                </a:solidFill>
                <a:latin typeface="Arial"/>
                <a:cs typeface="Arial"/>
              </a:rPr>
              <a:t>°</a:t>
            </a:r>
            <a:r>
              <a:rPr dirty="0" sz="2300">
                <a:solidFill>
                  <a:srgbClr val="383838"/>
                </a:solidFill>
                <a:latin typeface="Arial"/>
                <a:cs typeface="Arial"/>
              </a:rPr>
              <a:t>.</a:t>
            </a:r>
            <a:r>
              <a:rPr dirty="0" sz="2300" spc="-10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83838"/>
                </a:solidFill>
                <a:latin typeface="Arial"/>
                <a:cs typeface="Arial"/>
              </a:rPr>
              <a:t>'</a:t>
            </a:r>
            <a:endParaRPr sz="2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793296" y="2671029"/>
            <a:ext cx="260350" cy="1809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solidFill>
                  <a:srgbClr val="383838"/>
                </a:solidFill>
                <a:latin typeface="Times New Roman"/>
                <a:cs typeface="Times New Roman"/>
              </a:rPr>
              <a:t>8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990477" y="2691651"/>
            <a:ext cx="133350" cy="1600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61780" y="2190872"/>
            <a:ext cx="239395" cy="1701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37465">
              <a:lnSpc>
                <a:spcPts val="935"/>
              </a:lnSpc>
            </a:pPr>
            <a:r>
              <a:rPr dirty="0" sz="900" i="1">
                <a:solidFill>
                  <a:srgbClr val="262626"/>
                </a:solidFill>
                <a:latin typeface="Times New Roman"/>
                <a:cs typeface="Times New Roman"/>
              </a:rPr>
              <a:t>......i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935"/>
              </a:lnSpc>
            </a:pPr>
            <a:r>
              <a:rPr dirty="0" sz="900">
                <a:solidFill>
                  <a:srgbClr val="262626"/>
                </a:solidFill>
                <a:latin typeface="Arial"/>
                <a:cs typeface="Arial"/>
              </a:rPr>
              <a:t>"</a:t>
            </a:r>
            <a:endParaRPr sz="9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793296" y="2155640"/>
            <a:ext cx="260350" cy="1809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>
                <a:solidFill>
                  <a:srgbClr val="383838"/>
                </a:solidFill>
                <a:latin typeface="Times New Roman"/>
                <a:cs typeface="Times New Roman"/>
              </a:rPr>
              <a:t>8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990477" y="2176262"/>
            <a:ext cx="133350" cy="1600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29216" y="1660733"/>
            <a:ext cx="190500" cy="2190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770">
                <a:solidFill>
                  <a:srgbClr val="383838"/>
                </a:solidFill>
                <a:latin typeface="Times New Roman"/>
                <a:cs typeface="Times New Roman"/>
              </a:rPr>
              <a:t>,</a:t>
            </a:r>
            <a:r>
              <a:rPr dirty="0" sz="1300">
                <a:solidFill>
                  <a:srgbClr val="383838"/>
                </a:solidFill>
                <a:latin typeface="Times New Roman"/>
                <a:cs typeface="Times New Roman"/>
              </a:rPr>
              <a:t>oo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01273" y="1646266"/>
            <a:ext cx="254000" cy="1708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83838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990477" y="1651915"/>
            <a:ext cx="133350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i="1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337" y="1911927"/>
            <a:ext cx="6878782" cy="4148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07276" y="1862051"/>
            <a:ext cx="0" cy="4289425"/>
          </a:xfrm>
          <a:custGeom>
            <a:avLst/>
            <a:gdLst/>
            <a:ahLst/>
            <a:cxnLst/>
            <a:rect l="l" t="t" r="r" b="b"/>
            <a:pathLst>
              <a:path w="0" h="4289425">
                <a:moveTo>
                  <a:pt x="0" y="4289366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27703" y="1022715"/>
            <a:ext cx="5981065" cy="333375"/>
          </a:xfrm>
          <a:custGeom>
            <a:avLst/>
            <a:gdLst/>
            <a:ahLst/>
            <a:cxnLst/>
            <a:rect l="l" t="t" r="r" b="b"/>
            <a:pathLst>
              <a:path w="5981065" h="333375">
                <a:moveTo>
                  <a:pt x="0" y="0"/>
                </a:moveTo>
                <a:lnTo>
                  <a:pt x="5980534" y="0"/>
                </a:lnTo>
                <a:lnTo>
                  <a:pt x="5980534" y="333384"/>
                </a:lnTo>
                <a:lnTo>
                  <a:pt x="0" y="33338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04619" y="1068182"/>
            <a:ext cx="6740525" cy="1706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1520">
              <a:lnSpc>
                <a:spcPct val="100000"/>
              </a:lnSpc>
            </a:pPr>
            <a:r>
              <a:rPr dirty="0" sz="1950" spc="45">
                <a:solidFill>
                  <a:srgbClr val="F4F4F4"/>
                </a:solidFill>
                <a:latin typeface="Times New Roman"/>
                <a:cs typeface="Times New Roman"/>
              </a:rPr>
              <a:t>Glob</a:t>
            </a:r>
            <a:r>
              <a:rPr dirty="0" sz="1950" spc="254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dirty="0" sz="1950" spc="-160">
                <a:solidFill>
                  <a:srgbClr val="F4F4F4"/>
                </a:solidFill>
                <a:latin typeface="Times New Roman"/>
                <a:cs typeface="Times New Roman"/>
              </a:rPr>
              <a:t>l</a:t>
            </a:r>
            <a:r>
              <a:rPr dirty="0" sz="1950" spc="7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F4F4F4"/>
                </a:solidFill>
                <a:latin typeface="Times New Roman"/>
                <a:cs typeface="Times New Roman"/>
              </a:rPr>
              <a:t>C</a:t>
            </a:r>
            <a:r>
              <a:rPr dirty="0" sz="1950" spc="90">
                <a:solidFill>
                  <a:srgbClr val="F4F4F4"/>
                </a:solidFill>
                <a:latin typeface="Times New Roman"/>
                <a:cs typeface="Times New Roman"/>
              </a:rPr>
              <a:t>a</a:t>
            </a:r>
            <a:r>
              <a:rPr dirty="0" sz="1950" spc="95">
                <a:solidFill>
                  <a:srgbClr val="F4F4F4"/>
                </a:solidFill>
                <a:latin typeface="Times New Roman"/>
                <a:cs typeface="Times New Roman"/>
              </a:rPr>
              <a:t>r</a:t>
            </a:r>
            <a:r>
              <a:rPr dirty="0" sz="1950" spc="114">
                <a:solidFill>
                  <a:srgbClr val="F4F4F4"/>
                </a:solidFill>
                <a:latin typeface="Times New Roman"/>
                <a:cs typeface="Times New Roman"/>
              </a:rPr>
              <a:t>bon</a:t>
            </a:r>
            <a:r>
              <a:rPr dirty="0" sz="195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-229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-190">
                <a:solidFill>
                  <a:srgbClr val="F4F4F4"/>
                </a:solidFill>
                <a:latin typeface="Times New Roman"/>
                <a:cs typeface="Times New Roman"/>
              </a:rPr>
              <a:t>E</a:t>
            </a:r>
            <a:r>
              <a:rPr dirty="0" sz="1950" spc="60">
                <a:solidFill>
                  <a:srgbClr val="F4F4F4"/>
                </a:solidFill>
                <a:latin typeface="Times New Roman"/>
                <a:cs typeface="Times New Roman"/>
              </a:rPr>
              <a:t>mi</a:t>
            </a:r>
            <a:r>
              <a:rPr dirty="0" sz="1950" spc="75">
                <a:solidFill>
                  <a:srgbClr val="F4F4F4"/>
                </a:solidFill>
                <a:latin typeface="Times New Roman"/>
                <a:cs typeface="Times New Roman"/>
              </a:rPr>
              <a:t>s</a:t>
            </a:r>
            <a:r>
              <a:rPr dirty="0" sz="1950" spc="95">
                <a:solidFill>
                  <a:srgbClr val="F4F4F4"/>
                </a:solidFill>
                <a:latin typeface="Times New Roman"/>
                <a:cs typeface="Times New Roman"/>
              </a:rPr>
              <a:t>sions</a:t>
            </a:r>
            <a:r>
              <a:rPr dirty="0" sz="1950" spc="-11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125">
                <a:solidFill>
                  <a:srgbClr val="F4F4F4"/>
                </a:solidFill>
                <a:latin typeface="Times New Roman"/>
                <a:cs typeface="Times New Roman"/>
              </a:rPr>
              <a:t>f</a:t>
            </a:r>
            <a:r>
              <a:rPr dirty="0" sz="1950" spc="90">
                <a:solidFill>
                  <a:srgbClr val="F4F4F4"/>
                </a:solidFill>
                <a:latin typeface="Times New Roman"/>
                <a:cs typeface="Times New Roman"/>
              </a:rPr>
              <a:t>rom</a:t>
            </a:r>
            <a:r>
              <a:rPr dirty="0" sz="195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-24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F4F4F4"/>
                </a:solidFill>
                <a:latin typeface="Times New Roman"/>
                <a:cs typeface="Times New Roman"/>
              </a:rPr>
              <a:t>Fo</a:t>
            </a:r>
            <a:r>
              <a:rPr dirty="0" sz="1950" spc="20">
                <a:solidFill>
                  <a:srgbClr val="F4F4F4"/>
                </a:solidFill>
                <a:latin typeface="Times New Roman"/>
                <a:cs typeface="Times New Roman"/>
              </a:rPr>
              <a:t>s</a:t>
            </a:r>
            <a:r>
              <a:rPr dirty="0" sz="1950" spc="-35">
                <a:solidFill>
                  <a:srgbClr val="F4F4F4"/>
                </a:solidFill>
                <a:latin typeface="Times New Roman"/>
                <a:cs typeface="Times New Roman"/>
              </a:rPr>
              <a:t>sil</a:t>
            </a:r>
            <a:r>
              <a:rPr dirty="0" sz="1950" spc="35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 spc="25">
                <a:solidFill>
                  <a:srgbClr val="F4F4F4"/>
                </a:solidFill>
                <a:latin typeface="Times New Roman"/>
                <a:cs typeface="Times New Roman"/>
              </a:rPr>
              <a:t>Fuel</a:t>
            </a:r>
            <a:r>
              <a:rPr dirty="0" sz="1950" spc="45">
                <a:solidFill>
                  <a:srgbClr val="F4F4F4"/>
                </a:solidFill>
                <a:latin typeface="Times New Roman"/>
                <a:cs typeface="Times New Roman"/>
              </a:rPr>
              <a:t>s</a:t>
            </a:r>
            <a:r>
              <a:rPr dirty="0" sz="1950" spc="225">
                <a:solidFill>
                  <a:srgbClr val="F4F4F4"/>
                </a:solidFill>
                <a:latin typeface="Times New Roman"/>
                <a:cs typeface="Times New Roman"/>
              </a:rPr>
              <a:t>,</a:t>
            </a:r>
            <a:r>
              <a:rPr dirty="0" sz="1950" spc="-60">
                <a:solidFill>
                  <a:srgbClr val="F4F4F4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F4F4F4"/>
                </a:solidFill>
                <a:latin typeface="Times New Roman"/>
                <a:cs typeface="Times New Roman"/>
              </a:rPr>
              <a:t>1</a:t>
            </a:r>
            <a:r>
              <a:rPr dirty="0" sz="1950" spc="95">
                <a:solidFill>
                  <a:srgbClr val="F4F4F4"/>
                </a:solidFill>
                <a:latin typeface="Times New Roman"/>
                <a:cs typeface="Times New Roman"/>
              </a:rPr>
              <a:t>90</a:t>
            </a:r>
            <a:r>
              <a:rPr dirty="0" sz="1950" spc="15">
                <a:solidFill>
                  <a:srgbClr val="F4F4F4"/>
                </a:solidFill>
                <a:latin typeface="Times New Roman"/>
                <a:cs typeface="Times New Roman"/>
              </a:rPr>
              <a:t>0</a:t>
            </a:r>
            <a:r>
              <a:rPr dirty="0" sz="1950" spc="105">
                <a:solidFill>
                  <a:srgbClr val="F4F4F4"/>
                </a:solidFill>
                <a:latin typeface="Times New Roman"/>
                <a:cs typeface="Times New Roman"/>
              </a:rPr>
              <a:t>-2</a:t>
            </a:r>
            <a:r>
              <a:rPr dirty="0" sz="1950" spc="130">
                <a:solidFill>
                  <a:srgbClr val="F4F4F4"/>
                </a:solidFill>
                <a:latin typeface="Times New Roman"/>
                <a:cs typeface="Times New Roman"/>
              </a:rPr>
              <a:t>0</a:t>
            </a:r>
            <a:r>
              <a:rPr dirty="0" sz="1950" spc="145">
                <a:solidFill>
                  <a:srgbClr val="F4F4F4"/>
                </a:solidFill>
                <a:latin typeface="Times New Roman"/>
                <a:cs typeface="Times New Roman"/>
              </a:rPr>
              <a:t>14</a:t>
            </a:r>
            <a:endParaRPr sz="1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algn="ctr" marR="6174105">
              <a:lnSpc>
                <a:spcPct val="100000"/>
              </a:lnSpc>
              <a:spcBef>
                <a:spcPts val="1585"/>
              </a:spcBef>
            </a:pPr>
            <a:r>
              <a:rPr dirty="0" sz="1400" spc="8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75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R="6165215">
              <a:lnSpc>
                <a:spcPct val="100000"/>
              </a:lnSpc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75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  <a:p>
            <a:pPr algn="ctr" marR="6081395">
              <a:lnSpc>
                <a:spcPct val="100000"/>
              </a:lnSpc>
              <a:spcBef>
                <a:spcPts val="1165"/>
              </a:spcBef>
            </a:pP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9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1328" y="2895000"/>
            <a:ext cx="203835" cy="719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720">
              <a:lnSpc>
                <a:spcPts val="1430"/>
              </a:lnSpc>
            </a:pPr>
            <a:r>
              <a:rPr dirty="0" sz="1400" spc="440">
                <a:solidFill>
                  <a:srgbClr val="777777"/>
                </a:solidFill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  <a:p>
            <a:pPr marL="45720">
              <a:lnSpc>
                <a:spcPts val="894"/>
              </a:lnSpc>
            </a:pPr>
            <a:r>
              <a:rPr dirty="0" sz="1100" spc="509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805"/>
              </a:lnSpc>
            </a:pPr>
            <a:r>
              <a:rPr dirty="0" sz="950" spc="300">
                <a:solidFill>
                  <a:srgbClr val="777777"/>
                </a:solidFill>
                <a:latin typeface="Arial"/>
                <a:cs typeface="Arial"/>
              </a:rPr>
              <a:t>.0</a:t>
            </a:r>
            <a:endParaRPr sz="950">
              <a:latin typeface="Arial"/>
              <a:cs typeface="Arial"/>
            </a:endParaRPr>
          </a:p>
          <a:p>
            <a:pPr marL="45720">
              <a:lnSpc>
                <a:spcPts val="260"/>
              </a:lnSpc>
            </a:pPr>
            <a:r>
              <a:rPr dirty="0" sz="850" spc="315">
                <a:solidFill>
                  <a:srgbClr val="777777"/>
                </a:solidFill>
                <a:latin typeface="Times New Roman"/>
                <a:cs typeface="Times New Roman"/>
              </a:rPr>
              <a:t>'-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1500"/>
              </a:lnSpc>
            </a:pPr>
            <a:r>
              <a:rPr dirty="0" baseline="-26984" sz="2625" spc="-1027">
                <a:solidFill>
                  <a:srgbClr val="777777"/>
                </a:solidFill>
                <a:latin typeface="Times New Roman"/>
                <a:cs typeface="Times New Roman"/>
              </a:rPr>
              <a:t>u</a:t>
            </a:r>
            <a:r>
              <a:rPr dirty="0" sz="850" spc="20">
                <a:solidFill>
                  <a:srgbClr val="777777"/>
                </a:solidFill>
                <a:latin typeface="Arial"/>
                <a:cs typeface="Arial"/>
              </a:rPr>
              <a:t>tO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6060" y="2949032"/>
            <a:ext cx="4686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8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4372" y="3323105"/>
            <a:ext cx="4603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7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4580" y="3602458"/>
            <a:ext cx="14287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20">
                <a:solidFill>
                  <a:srgbClr val="777777"/>
                </a:solidFill>
                <a:latin typeface="Times New Roman"/>
                <a:cs typeface="Times New Roman"/>
              </a:rPr>
              <a:t>Cl\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4580" y="3638989"/>
            <a:ext cx="16129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440">
                <a:solidFill>
                  <a:srgbClr val="777777"/>
                </a:solidFill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00216" y="3693021"/>
            <a:ext cx="46418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777777"/>
                </a:solidFill>
                <a:latin typeface="Times New Roman"/>
                <a:cs typeface="Times New Roman"/>
              </a:rPr>
              <a:t>6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485" y="3827399"/>
            <a:ext cx="180975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35">
                <a:solidFill>
                  <a:srgbClr val="777777"/>
                </a:solidFill>
                <a:latin typeface="Arial"/>
                <a:cs typeface="Arial"/>
              </a:rPr>
              <a:t>.....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6060" y="4071251"/>
            <a:ext cx="468630" cy="568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955">
              <a:lnSpc>
                <a:spcPct val="100000"/>
              </a:lnSpc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5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4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1328" y="4013058"/>
            <a:ext cx="19304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09">
                <a:solidFill>
                  <a:srgbClr val="9C9C9C"/>
                </a:solidFill>
                <a:latin typeface="Arial"/>
                <a:cs typeface="Arial"/>
              </a:rPr>
              <a:t>·</a:t>
            </a:r>
            <a:r>
              <a:rPr dirty="0" sz="2400" spc="220">
                <a:solidFill>
                  <a:srgbClr val="777777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8736" y="4181489"/>
            <a:ext cx="15240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280">
                <a:solidFill>
                  <a:srgbClr val="777777"/>
                </a:solidFill>
                <a:latin typeface="Times New Roman"/>
                <a:cs typeface="Times New Roman"/>
              </a:rPr>
              <a:t>'-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2110" y="3909608"/>
            <a:ext cx="52705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300" spc="-1560">
                <a:solidFill>
                  <a:srgbClr val="777777"/>
                </a:solidFill>
                <a:latin typeface="Times New Roman"/>
                <a:cs typeface="Times New Roman"/>
              </a:rPr>
              <a:t>-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4580" y="4334666"/>
            <a:ext cx="149225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100" i="1">
                <a:solidFill>
                  <a:srgbClr val="777777"/>
                </a:solidFill>
                <a:latin typeface="Arial"/>
                <a:cs typeface="Arial"/>
              </a:rPr>
              <a:t>Q&gt;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4580" y="4619891"/>
            <a:ext cx="1555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95">
                <a:solidFill>
                  <a:srgbClr val="777777"/>
                </a:solidFill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4372" y="4815240"/>
            <a:ext cx="4603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3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1328" y="4772283"/>
            <a:ext cx="19304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360">
                <a:solidFill>
                  <a:srgbClr val="9C9C9C"/>
                </a:solidFill>
                <a:latin typeface="Arial"/>
                <a:cs typeface="Arial"/>
              </a:rPr>
              <a:t>·</a:t>
            </a:r>
            <a:r>
              <a:rPr dirty="0" sz="2050" spc="305">
                <a:solidFill>
                  <a:srgbClr val="777777"/>
                </a:solidFill>
                <a:latin typeface="Arial"/>
                <a:cs typeface="Arial"/>
              </a:rPr>
              <a:t>-</a:t>
            </a:r>
            <a:endParaRPr sz="2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1328" y="4917756"/>
            <a:ext cx="19431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395">
                <a:solidFill>
                  <a:srgbClr val="9C9C9C"/>
                </a:solidFill>
                <a:latin typeface="Arial"/>
                <a:cs typeface="Arial"/>
              </a:rPr>
              <a:t>·</a:t>
            </a:r>
            <a:r>
              <a:rPr dirty="0" sz="2050" spc="345">
                <a:solidFill>
                  <a:srgbClr val="777777"/>
                </a:solidFill>
                <a:latin typeface="Arial"/>
                <a:cs typeface="Arial"/>
              </a:rPr>
              <a:t>-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04372" y="5181000"/>
            <a:ext cx="460375" cy="955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</a:pP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2</a:t>
            </a:r>
            <a:r>
              <a:rPr dirty="0" sz="1400" spc="-4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000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100">
              <a:latin typeface="Times New Roman"/>
              <a:cs typeface="Times New Roman"/>
            </a:endParaRPr>
          </a:p>
          <a:p>
            <a:pPr algn="r" marR="5715">
              <a:lnSpc>
                <a:spcPct val="100000"/>
              </a:lnSpc>
            </a:pPr>
            <a:r>
              <a:rPr dirty="0" sz="1400" spc="12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20008" y="6178526"/>
            <a:ext cx="1003300" cy="20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10870" algn="l"/>
              </a:tabLst>
            </a:pPr>
            <a:r>
              <a:rPr dirty="0" sz="1400" spc="-5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900</a:t>
            </a:r>
            <a:r>
              <a:rPr dirty="0" sz="1400">
                <a:solidFill>
                  <a:srgbClr val="777777"/>
                </a:solidFill>
                <a:latin typeface="Times New Roman"/>
                <a:cs typeface="Times New Roman"/>
              </a:rPr>
              <a:t>	</a:t>
            </a:r>
            <a:r>
              <a:rPr dirty="0" baseline="1984" sz="2100" spc="-75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baseline="1984" sz="2100" spc="172">
                <a:solidFill>
                  <a:srgbClr val="777777"/>
                </a:solidFill>
                <a:latin typeface="Times New Roman"/>
                <a:cs typeface="Times New Roman"/>
              </a:rPr>
              <a:t>9</a:t>
            </a:r>
            <a:r>
              <a:rPr dirty="0" baseline="1984" sz="2100" spc="-22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baseline="1984" sz="2100" spc="187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baseline="1984" sz="2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17042" y="6178526"/>
            <a:ext cx="4064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920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15557" y="6178526"/>
            <a:ext cx="4051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125">
                <a:solidFill>
                  <a:srgbClr val="777777"/>
                </a:solidFill>
                <a:latin typeface="Times New Roman"/>
                <a:cs typeface="Times New Roman"/>
              </a:rPr>
              <a:t>9</a:t>
            </a:r>
            <a:r>
              <a:rPr dirty="0" sz="1400" spc="-55">
                <a:solidFill>
                  <a:srgbClr val="777777"/>
                </a:solidFill>
                <a:latin typeface="Times New Roman"/>
                <a:cs typeface="Times New Roman"/>
              </a:rPr>
              <a:t>3</a:t>
            </a:r>
            <a:r>
              <a:rPr dirty="0" sz="1400" spc="12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18230" y="6178526"/>
            <a:ext cx="40068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8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5">
                <a:solidFill>
                  <a:srgbClr val="777777"/>
                </a:solidFill>
                <a:latin typeface="Times New Roman"/>
                <a:cs typeface="Times New Roman"/>
              </a:rPr>
              <a:t>940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16746" y="6178526"/>
            <a:ext cx="4064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90">
                <a:solidFill>
                  <a:srgbClr val="777777"/>
                </a:solidFill>
                <a:latin typeface="Times New Roman"/>
                <a:cs typeface="Times New Roman"/>
              </a:rPr>
              <a:t>9</a:t>
            </a:r>
            <a:r>
              <a:rPr dirty="0" sz="1400" spc="-55">
                <a:solidFill>
                  <a:srgbClr val="777777"/>
                </a:solidFill>
                <a:latin typeface="Times New Roman"/>
                <a:cs typeface="Times New Roman"/>
              </a:rPr>
              <a:t>5</a:t>
            </a:r>
            <a:r>
              <a:rPr dirty="0" sz="1400" spc="16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19420" y="6178526"/>
            <a:ext cx="39814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8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960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13779" y="6178526"/>
            <a:ext cx="40132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0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55">
                <a:solidFill>
                  <a:srgbClr val="777777"/>
                </a:solidFill>
                <a:latin typeface="Times New Roman"/>
                <a:cs typeface="Times New Roman"/>
              </a:rPr>
              <a:t>970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12296" y="6178526"/>
            <a:ext cx="40703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9</a:t>
            </a:r>
            <a:r>
              <a:rPr dirty="0" sz="1400" spc="95">
                <a:solidFill>
                  <a:srgbClr val="777777"/>
                </a:solidFill>
                <a:latin typeface="Times New Roman"/>
                <a:cs typeface="Times New Roman"/>
              </a:rPr>
              <a:t>80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10811" y="6178526"/>
            <a:ext cx="4064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70">
                <a:solidFill>
                  <a:srgbClr val="777777"/>
                </a:solidFill>
                <a:latin typeface="Times New Roman"/>
                <a:cs typeface="Times New Roman"/>
              </a:rPr>
              <a:t>990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09328" y="6178526"/>
            <a:ext cx="39878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5">
                <a:solidFill>
                  <a:srgbClr val="777777"/>
                </a:solidFill>
                <a:latin typeface="Times New Roman"/>
                <a:cs typeface="Times New Roman"/>
              </a:rPr>
              <a:t>2000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07845" y="6178526"/>
            <a:ext cx="41465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45">
                <a:solidFill>
                  <a:srgbClr val="777777"/>
                </a:solidFill>
                <a:latin typeface="Times New Roman"/>
                <a:cs typeface="Times New Roman"/>
              </a:rPr>
              <a:t>2</a:t>
            </a: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r>
              <a:rPr dirty="0" sz="1400" spc="15">
                <a:solidFill>
                  <a:srgbClr val="777777"/>
                </a:solidFill>
                <a:latin typeface="Times New Roman"/>
                <a:cs typeface="Times New Roman"/>
              </a:rPr>
              <a:t>1</a:t>
            </a:r>
            <a:r>
              <a:rPr dirty="0" sz="1400" spc="165">
                <a:solidFill>
                  <a:srgbClr val="777777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683" y="1105592"/>
            <a:ext cx="5914505" cy="444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96737" y="1949334"/>
            <a:ext cx="4468091" cy="4463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83034" y="801449"/>
            <a:ext cx="2901950" cy="312420"/>
          </a:xfrm>
          <a:prstGeom prst="rect">
            <a:avLst/>
          </a:prstGeom>
          <a:solidFill>
            <a:srgbClr val="8E8E8E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ct val="100000"/>
              </a:lnSpc>
            </a:pPr>
            <a:r>
              <a:rPr dirty="0" sz="1800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dirty="0" sz="1800" spc="-95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dirty="0" sz="1800" spc="85">
                <a:solidFill>
                  <a:srgbClr val="EBEBEB"/>
                </a:solidFill>
                <a:latin typeface="Arial"/>
                <a:cs typeface="Arial"/>
              </a:rPr>
              <a:t>i</a:t>
            </a:r>
            <a:r>
              <a:rPr dirty="0" sz="1800" spc="-30">
                <a:solidFill>
                  <a:srgbClr val="EBEBEB"/>
                </a:solidFill>
                <a:latin typeface="Arial"/>
                <a:cs typeface="Arial"/>
              </a:rPr>
              <a:t>ss</a:t>
            </a:r>
            <a:r>
              <a:rPr dirty="0" sz="1800" spc="10">
                <a:solidFill>
                  <a:srgbClr val="EBEBEB"/>
                </a:solidFill>
                <a:latin typeface="Arial"/>
                <a:cs typeface="Arial"/>
              </a:rPr>
              <a:t>i</a:t>
            </a:r>
            <a:r>
              <a:rPr dirty="0" sz="1800" spc="15">
                <a:solidFill>
                  <a:srgbClr val="EBEBEB"/>
                </a:solidFill>
                <a:latin typeface="Arial"/>
                <a:cs typeface="Arial"/>
              </a:rPr>
              <a:t>ons</a:t>
            </a:r>
            <a:r>
              <a:rPr dirty="0" sz="1800" spc="-125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EBEBEB"/>
                </a:solidFill>
                <a:latin typeface="Arial"/>
                <a:cs typeface="Arial"/>
              </a:rPr>
              <a:t>f</a:t>
            </a:r>
            <a:r>
              <a:rPr dirty="0" sz="1800" spc="-135">
                <a:solidFill>
                  <a:srgbClr val="EBEBEB"/>
                </a:solidFill>
                <a:latin typeface="Arial"/>
                <a:cs typeface="Arial"/>
              </a:rPr>
              <a:t>i</a:t>
            </a:r>
            <a:r>
              <a:rPr dirty="0" sz="1800" spc="175">
                <a:solidFill>
                  <a:srgbClr val="EBEBEB"/>
                </a:solidFill>
                <a:latin typeface="Arial"/>
                <a:cs typeface="Arial"/>
              </a:rPr>
              <a:t>rom</a:t>
            </a:r>
            <a:r>
              <a:rPr dirty="0" sz="1800" spc="-105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dirty="0" sz="1800" spc="-235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dirty="0" sz="1800" spc="-95">
                <a:solidFill>
                  <a:srgbClr val="EBEBEB"/>
                </a:solidFill>
                <a:latin typeface="Arial"/>
                <a:cs typeface="Arial"/>
              </a:rPr>
              <a:t>ossU</a:t>
            </a:r>
            <a:r>
              <a:rPr dirty="0" sz="1800" spc="85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dirty="0" sz="1800" spc="-200">
                <a:solidFill>
                  <a:srgbClr val="EBEBEB"/>
                </a:solidFill>
                <a:latin typeface="Arial"/>
                <a:cs typeface="Arial"/>
              </a:rPr>
              <a:t>F.u</a:t>
            </a:r>
            <a:r>
              <a:rPr dirty="0" sz="1800" spc="140">
                <a:solidFill>
                  <a:srgbClr val="EBEBEB"/>
                </a:solidFill>
                <a:latin typeface="Arial"/>
                <a:cs typeface="Arial"/>
              </a:rPr>
              <a:t>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9143" y="5025022"/>
            <a:ext cx="1130935" cy="949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85725">
              <a:lnSpc>
                <a:spcPct val="100000"/>
              </a:lnSpc>
            </a:pPr>
            <a:r>
              <a:rPr dirty="0" sz="1250" spc="20">
                <a:solidFill>
                  <a:srgbClr val="4F4F4F"/>
                </a:solidFill>
                <a:latin typeface="Arial"/>
                <a:cs typeface="Arial"/>
              </a:rPr>
              <a:t>Japan</a:t>
            </a:r>
            <a:r>
              <a:rPr dirty="0" sz="1250" spc="-6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dirty="0" sz="1250" spc="55">
                <a:solidFill>
                  <a:srgbClr val="4F4F4F"/>
                </a:solidFill>
                <a:latin typeface="Arial"/>
                <a:cs typeface="Arial"/>
              </a:rPr>
              <a:t>4</a:t>
            </a:r>
            <a:r>
              <a:rPr dirty="0" sz="1250" spc="75">
                <a:solidFill>
                  <a:srgbClr val="4F4F4F"/>
                </a:solidFill>
                <a:latin typeface="Arial"/>
                <a:cs typeface="Arial"/>
              </a:rPr>
              <a:t>%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algn="ctr" marL="12700" marR="5080" indent="-5080">
              <a:lnSpc>
                <a:spcPct val="120000"/>
              </a:lnSpc>
              <a:spcBef>
                <a:spcPts val="1040"/>
              </a:spcBef>
            </a:pPr>
            <a:r>
              <a:rPr dirty="0" sz="1250" spc="-10">
                <a:solidFill>
                  <a:srgbClr val="4F4F4F"/>
                </a:solidFill>
                <a:latin typeface="Arial"/>
                <a:cs typeface="Arial"/>
              </a:rPr>
              <a:t>Russ</a:t>
            </a:r>
            <a:r>
              <a:rPr dirty="0" sz="1250" spc="-25">
                <a:solidFill>
                  <a:srgbClr val="4F4F4F"/>
                </a:solidFill>
                <a:latin typeface="Arial"/>
                <a:cs typeface="Arial"/>
              </a:rPr>
              <a:t>i</a:t>
            </a:r>
            <a:r>
              <a:rPr dirty="0" sz="1250" spc="65">
                <a:solidFill>
                  <a:srgbClr val="4F4F4F"/>
                </a:solidFill>
                <a:latin typeface="Arial"/>
                <a:cs typeface="Arial"/>
              </a:rPr>
              <a:t>an</a:t>
            </a:r>
            <a:r>
              <a:rPr dirty="0" sz="1250" spc="3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dirty="0" sz="1250" spc="40">
                <a:solidFill>
                  <a:srgbClr val="4F4F4F"/>
                </a:solidFill>
                <a:latin typeface="Arial"/>
                <a:cs typeface="Arial"/>
              </a:rPr>
              <a:t>Federat</a:t>
            </a:r>
            <a:r>
              <a:rPr dirty="0" sz="1250" spc="40">
                <a:solidFill>
                  <a:srgbClr val="4F4F4F"/>
                </a:solidFill>
                <a:latin typeface="Arial"/>
                <a:cs typeface="Arial"/>
              </a:rPr>
              <a:t>i</a:t>
            </a:r>
            <a:r>
              <a:rPr dirty="0" sz="1250" spc="100">
                <a:solidFill>
                  <a:srgbClr val="4F4F4F"/>
                </a:solidFill>
                <a:latin typeface="Arial"/>
                <a:cs typeface="Arial"/>
              </a:rPr>
              <a:t>on</a:t>
            </a:r>
            <a:r>
              <a:rPr dirty="0" sz="1250" spc="-85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dirty="0" sz="1250" spc="25">
                <a:solidFill>
                  <a:srgbClr val="4F4F4F"/>
                </a:solidFill>
                <a:latin typeface="Arial"/>
                <a:cs typeface="Arial"/>
              </a:rPr>
              <a:t>5%</a:t>
            </a:r>
            <a:endParaRPr sz="125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95157" y="801449"/>
          <a:ext cx="1818639" cy="312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716"/>
                <a:gridCol w="347635"/>
                <a:gridCol w="99279"/>
              </a:tblGrid>
              <a:tr h="46207">
                <a:tc rowSpan="2"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dirty="0" sz="1800" spc="-85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00" spc="10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00" spc="-855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00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00" spc="-55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800" spc="-50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800">
                          <a:solidFill>
                            <a:srgbClr val="EBEBEB"/>
                          </a:solidFill>
                          <a:latin typeface="Arial"/>
                          <a:cs typeface="Arial"/>
                        </a:rPr>
                        <a:t>obal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solidFill>
                      <a:srgbClr val="8E8E8E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66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solidFill>
                      <a:srgbClr val="8E8E8E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dirty="0" sz="1450" spc="-45">
                          <a:solidFill>
                            <a:srgbClr val="999999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1450" spc="-175">
                          <a:solidFill>
                            <a:srgbClr val="EBEBE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z="1450">
                          <a:solidFill>
                            <a:srgbClr val="EBEBEB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8E8E8E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ts val="1705"/>
                        </a:lnSpc>
                      </a:pPr>
                      <a:r>
                        <a:rPr dirty="0" sz="1450">
                          <a:solidFill>
                            <a:srgbClr val="EBEBE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8E8E8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1265" y="5382490"/>
            <a:ext cx="5881254" cy="390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58636" y="893617"/>
            <a:ext cx="0" cy="4896485"/>
          </a:xfrm>
          <a:custGeom>
            <a:avLst/>
            <a:gdLst/>
            <a:ahLst/>
            <a:cxnLst/>
            <a:rect l="l" t="t" r="r" b="b"/>
            <a:pathLst>
              <a:path w="0" h="4896485">
                <a:moveTo>
                  <a:pt x="0" y="4896196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08265" y="1180407"/>
            <a:ext cx="0" cy="4563745"/>
          </a:xfrm>
          <a:custGeom>
            <a:avLst/>
            <a:gdLst/>
            <a:ahLst/>
            <a:cxnLst/>
            <a:rect l="l" t="t" r="r" b="b"/>
            <a:pathLst>
              <a:path w="0" h="4563745">
                <a:moveTo>
                  <a:pt x="0" y="4563686"/>
                </a:moveTo>
                <a:lnTo>
                  <a:pt x="0" y="0"/>
                </a:lnTo>
              </a:path>
            </a:pathLst>
          </a:custGeom>
          <a:ln w="789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53737" y="2036617"/>
            <a:ext cx="0" cy="3707765"/>
          </a:xfrm>
          <a:custGeom>
            <a:avLst/>
            <a:gdLst/>
            <a:ahLst/>
            <a:cxnLst/>
            <a:rect l="l" t="t" r="r" b="b"/>
            <a:pathLst>
              <a:path w="0" h="3707765">
                <a:moveTo>
                  <a:pt x="0" y="3707476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45177" y="1546167"/>
            <a:ext cx="0" cy="4197985"/>
          </a:xfrm>
          <a:custGeom>
            <a:avLst/>
            <a:gdLst/>
            <a:ahLst/>
            <a:cxnLst/>
            <a:rect l="l" t="t" r="r" b="b"/>
            <a:pathLst>
              <a:path w="0" h="4197985">
                <a:moveTo>
                  <a:pt x="0" y="4197926"/>
                </a:moveTo>
                <a:lnTo>
                  <a:pt x="0" y="0"/>
                </a:lnTo>
              </a:path>
            </a:pathLst>
          </a:custGeom>
          <a:ln w="748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88572" y="3724102"/>
            <a:ext cx="0" cy="2020570"/>
          </a:xfrm>
          <a:custGeom>
            <a:avLst/>
            <a:gdLst/>
            <a:ahLst/>
            <a:cxnLst/>
            <a:rect l="l" t="t" r="r" b="b"/>
            <a:pathLst>
              <a:path w="0" h="2020570">
                <a:moveTo>
                  <a:pt x="0" y="2019992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84168" y="3923607"/>
            <a:ext cx="0" cy="1820545"/>
          </a:xfrm>
          <a:custGeom>
            <a:avLst/>
            <a:gdLst/>
            <a:ahLst/>
            <a:cxnLst/>
            <a:rect l="l" t="t" r="r" b="b"/>
            <a:pathLst>
              <a:path w="0" h="1820545">
                <a:moveTo>
                  <a:pt x="0" y="1820486"/>
                </a:moveTo>
                <a:lnTo>
                  <a:pt x="0" y="0"/>
                </a:lnTo>
              </a:path>
            </a:pathLst>
          </a:custGeom>
          <a:ln w="581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33797" y="4995948"/>
            <a:ext cx="0" cy="748665"/>
          </a:xfrm>
          <a:custGeom>
            <a:avLst/>
            <a:gdLst/>
            <a:ahLst/>
            <a:cxnLst/>
            <a:rect l="l" t="t" r="r" b="b"/>
            <a:pathLst>
              <a:path w="0" h="748664">
                <a:moveTo>
                  <a:pt x="0" y="748145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29394" y="4609407"/>
            <a:ext cx="0" cy="1134745"/>
          </a:xfrm>
          <a:custGeom>
            <a:avLst/>
            <a:gdLst/>
            <a:ahLst/>
            <a:cxnLst/>
            <a:rect l="l" t="t" r="r" b="b"/>
            <a:pathLst>
              <a:path w="0" h="1134745">
                <a:moveTo>
                  <a:pt x="0" y="1134686"/>
                </a:moveTo>
                <a:lnTo>
                  <a:pt x="0" y="0"/>
                </a:lnTo>
              </a:path>
            </a:pathLst>
          </a:custGeom>
          <a:ln w="748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74867" y="4966854"/>
            <a:ext cx="0" cy="777240"/>
          </a:xfrm>
          <a:custGeom>
            <a:avLst/>
            <a:gdLst/>
            <a:ahLst/>
            <a:cxnLst/>
            <a:rect l="l" t="t" r="r" b="b"/>
            <a:pathLst>
              <a:path w="0" h="777239">
                <a:moveTo>
                  <a:pt x="0" y="777239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72542" y="4958542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29">
                <a:moveTo>
                  <a:pt x="0" y="785552"/>
                </a:moveTo>
                <a:lnTo>
                  <a:pt x="0" y="0"/>
                </a:lnTo>
              </a:path>
            </a:pathLst>
          </a:custGeom>
          <a:ln w="831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818014" y="4991792"/>
            <a:ext cx="0" cy="752475"/>
          </a:xfrm>
          <a:custGeom>
            <a:avLst/>
            <a:gdLst/>
            <a:ahLst/>
            <a:cxnLst/>
            <a:rect l="l" t="t" r="r" b="b"/>
            <a:pathLst>
              <a:path w="0" h="752475">
                <a:moveTo>
                  <a:pt x="0" y="752302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07376" y="5128952"/>
            <a:ext cx="0" cy="270510"/>
          </a:xfrm>
          <a:custGeom>
            <a:avLst/>
            <a:gdLst/>
            <a:ahLst/>
            <a:cxnLst/>
            <a:rect l="l" t="t" r="r" b="b"/>
            <a:pathLst>
              <a:path w="0" h="270510">
                <a:moveTo>
                  <a:pt x="0" y="270164"/>
                </a:moveTo>
                <a:lnTo>
                  <a:pt x="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454438" y="2107276"/>
            <a:ext cx="0" cy="432434"/>
          </a:xfrm>
          <a:custGeom>
            <a:avLst/>
            <a:gdLst/>
            <a:ahLst/>
            <a:cxnLst/>
            <a:rect l="l" t="t" r="r" b="b"/>
            <a:pathLst>
              <a:path w="0" h="432435">
                <a:moveTo>
                  <a:pt x="0" y="432261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48203" y="2535382"/>
            <a:ext cx="652780" cy="0"/>
          </a:xfrm>
          <a:custGeom>
            <a:avLst/>
            <a:gdLst/>
            <a:ahLst/>
            <a:cxnLst/>
            <a:rect l="l" t="t" r="r" b="b"/>
            <a:pathLst>
              <a:path w="652779" h="0">
                <a:moveTo>
                  <a:pt x="652548" y="0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85857" y="2113511"/>
            <a:ext cx="752475" cy="0"/>
          </a:xfrm>
          <a:custGeom>
            <a:avLst/>
            <a:gdLst/>
            <a:ahLst/>
            <a:cxnLst/>
            <a:rect l="l" t="t" r="r" b="b"/>
            <a:pathLst>
              <a:path w="752475" h="0">
                <a:moveTo>
                  <a:pt x="752302" y="0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096596" y="2107276"/>
            <a:ext cx="0" cy="432434"/>
          </a:xfrm>
          <a:custGeom>
            <a:avLst/>
            <a:gdLst/>
            <a:ahLst/>
            <a:cxnLst/>
            <a:rect l="l" t="t" r="r" b="b"/>
            <a:pathLst>
              <a:path w="0" h="432435">
                <a:moveTo>
                  <a:pt x="0" y="432261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268690" y="893617"/>
            <a:ext cx="0" cy="4892040"/>
          </a:xfrm>
          <a:custGeom>
            <a:avLst/>
            <a:gdLst/>
            <a:ahLst/>
            <a:cxnLst/>
            <a:rect l="l" t="t" r="r" b="b"/>
            <a:pathLst>
              <a:path w="0" h="4892040">
                <a:moveTo>
                  <a:pt x="0" y="4892040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12916" y="899852"/>
            <a:ext cx="7760334" cy="0"/>
          </a:xfrm>
          <a:custGeom>
            <a:avLst/>
            <a:gdLst/>
            <a:ahLst/>
            <a:cxnLst/>
            <a:rect l="l" t="t" r="r" b="b"/>
            <a:pathLst>
              <a:path w="7760334" h="0">
                <a:moveTo>
                  <a:pt x="7759931" y="0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58976" y="5661544"/>
            <a:ext cx="107950" cy="1409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82611" y="5664119"/>
            <a:ext cx="165100" cy="1384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>
                <a:solidFill>
                  <a:srgbClr val="3D3D3D"/>
                </a:solidFill>
                <a:latin typeface="Arial"/>
                <a:cs typeface="Arial"/>
              </a:rPr>
              <a:t>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97801" y="5840262"/>
            <a:ext cx="146050" cy="4819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Ch</a:t>
            </a:r>
            <a:r>
              <a:rPr dirty="0" sz="950" spc="-3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na</a:t>
            </a:r>
            <a:r>
              <a:rPr dirty="0" sz="950" spc="65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676767"/>
                </a:solidFill>
                <a:latin typeface="Arial"/>
                <a:cs typeface="Arial"/>
              </a:rPr>
              <a:t>•</a:t>
            </a:r>
            <a:r>
              <a:rPr dirty="0" sz="950" spc="-145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676767"/>
                </a:solidFill>
                <a:latin typeface="Arial"/>
                <a:cs typeface="Arial"/>
              </a:rPr>
              <a:t>•</a:t>
            </a:r>
            <a:endParaRPr sz="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51338" y="5818369"/>
            <a:ext cx="615950" cy="8077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Un</a:t>
            </a:r>
            <a:r>
              <a:rPr dirty="0" sz="950" spc="-9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ted</a:t>
            </a:r>
            <a:r>
              <a:rPr dirty="0" sz="950" spc="3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St</a:t>
            </a:r>
            <a:r>
              <a:rPr dirty="0" sz="950" spc="-25">
                <a:solidFill>
                  <a:srgbClr val="282828"/>
                </a:solidFill>
                <a:latin typeface="Arial"/>
                <a:cs typeface="Arial"/>
              </a:rPr>
              <a:t>a</a:t>
            </a:r>
            <a:r>
              <a:rPr dirty="0" sz="950">
                <a:latin typeface="Arial"/>
                <a:cs typeface="Arial"/>
              </a:rPr>
              <a:t>tes</a:t>
            </a:r>
            <a:endParaRPr sz="950">
              <a:latin typeface="Arial"/>
              <a:cs typeface="Arial"/>
            </a:endParaRPr>
          </a:p>
          <a:p>
            <a:pPr marL="427990" marR="5080" indent="-33655">
              <a:lnSpc>
                <a:spcPts val="1870"/>
              </a:lnSpc>
              <a:spcBef>
                <a:spcPts val="14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Russ</a:t>
            </a:r>
            <a:r>
              <a:rPr dirty="0" sz="950" spc="-4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Ind</a:t>
            </a:r>
            <a:r>
              <a:rPr dirty="0" sz="950" spc="-8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dirty="0" sz="950" spc="95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676767"/>
                </a:solidFill>
                <a:latin typeface="Arial"/>
                <a:cs typeface="Arial"/>
              </a:rPr>
              <a:t>•</a:t>
            </a:r>
            <a:endParaRPr sz="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74546" y="5783417"/>
            <a:ext cx="5678170" cy="8255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just" marL="249554" marR="46355" indent="170180">
              <a:lnSpc>
                <a:spcPct val="165100"/>
              </a:lnSpc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Japan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Germa</a:t>
            </a:r>
            <a:r>
              <a:rPr dirty="0" sz="950" spc="-70">
                <a:solidFill>
                  <a:srgbClr val="161616"/>
                </a:solidFill>
                <a:latin typeface="Arial"/>
                <a:cs typeface="Arial"/>
              </a:rPr>
              <a:t>n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y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Canada</a:t>
            </a:r>
            <a:endParaRPr sz="950">
              <a:latin typeface="Arial"/>
              <a:cs typeface="Arial"/>
            </a:endParaRPr>
          </a:p>
          <a:p>
            <a:pPr algn="r" marR="48260">
              <a:lnSpc>
                <a:spcPct val="100000"/>
              </a:lnSpc>
              <a:spcBef>
                <a:spcPts val="755"/>
              </a:spcBef>
            </a:pPr>
            <a:r>
              <a:rPr dirty="0" sz="950" spc="-110">
                <a:solidFill>
                  <a:srgbClr val="161616"/>
                </a:solidFill>
                <a:latin typeface="Arial"/>
                <a:cs typeface="Arial"/>
              </a:rPr>
              <a:t>U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K</a:t>
            </a:r>
            <a:endParaRPr sz="950">
              <a:latin typeface="Arial"/>
              <a:cs typeface="Arial"/>
            </a:endParaRPr>
          </a:p>
          <a:p>
            <a:pPr algn="r" marR="54610">
              <a:lnSpc>
                <a:spcPct val="100000"/>
              </a:lnSpc>
              <a:spcBef>
                <a:spcPts val="75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Australia</a:t>
            </a:r>
            <a:endParaRPr sz="950">
              <a:latin typeface="Arial"/>
              <a:cs typeface="Arial"/>
            </a:endParaRPr>
          </a:p>
          <a:p>
            <a:pPr algn="r" marL="323850" marR="46355" indent="211454">
              <a:lnSpc>
                <a:spcPts val="1900"/>
              </a:lnSpc>
              <a:spcBef>
                <a:spcPts val="15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Ita</a:t>
            </a:r>
            <a:r>
              <a:rPr dirty="0" sz="950" spc="-130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y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latin typeface="Arial"/>
                <a:cs typeface="Arial"/>
              </a:rPr>
              <a:t>France</a:t>
            </a:r>
            <a:endParaRPr sz="950">
              <a:latin typeface="Arial"/>
              <a:cs typeface="Arial"/>
            </a:endParaRPr>
          </a:p>
          <a:p>
            <a:pPr algn="r" marL="365760" marR="43180" indent="-41910">
              <a:lnSpc>
                <a:spcPts val="1870"/>
              </a:lnSpc>
              <a:spcBef>
                <a:spcPts val="55"/>
              </a:spcBef>
            </a:pPr>
            <a:r>
              <a:rPr dirty="0" sz="950" spc="-110">
                <a:solidFill>
                  <a:srgbClr val="161616"/>
                </a:solidFill>
                <a:latin typeface="Arial"/>
                <a:cs typeface="Arial"/>
              </a:rPr>
              <a:t>U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kra</a:t>
            </a:r>
            <a:r>
              <a:rPr dirty="0" sz="950" spc="-5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ne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Spa</a:t>
            </a:r>
            <a:r>
              <a:rPr dirty="0" sz="950" spc="-10">
                <a:solidFill>
                  <a:srgbClr val="282828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n</a:t>
            </a:r>
            <a:endParaRPr sz="950">
              <a:latin typeface="Arial"/>
              <a:cs typeface="Arial"/>
            </a:endParaRPr>
          </a:p>
          <a:p>
            <a:pPr algn="r" marR="49530">
              <a:lnSpc>
                <a:spcPct val="100000"/>
              </a:lnSpc>
              <a:spcBef>
                <a:spcPts val="575"/>
              </a:spcBef>
            </a:pPr>
            <a:r>
              <a:rPr dirty="0" sz="950">
                <a:latin typeface="Arial"/>
                <a:cs typeface="Arial"/>
              </a:rPr>
              <a:t>Poland</a:t>
            </a:r>
            <a:endParaRPr sz="950">
              <a:latin typeface="Arial"/>
              <a:cs typeface="Arial"/>
            </a:endParaRPr>
          </a:p>
          <a:p>
            <a:pPr algn="r" marL="74930" marR="5080" indent="290830">
              <a:lnSpc>
                <a:spcPct val="166500"/>
              </a:lnSpc>
              <a:spcBef>
                <a:spcPts val="30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Turkey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Nether</a:t>
            </a:r>
            <a:r>
              <a:rPr dirty="0" sz="950" spc="-35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ands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Roman</a:t>
            </a:r>
            <a:r>
              <a:rPr dirty="0" sz="950" spc="-3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Czech</a:t>
            </a:r>
            <a:r>
              <a:rPr dirty="0" sz="950" spc="-5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Re</a:t>
            </a:r>
            <a:r>
              <a:rPr dirty="0" sz="950" spc="15">
                <a:solidFill>
                  <a:srgbClr val="161616"/>
                </a:solidFill>
                <a:latin typeface="Arial"/>
                <a:cs typeface="Arial"/>
              </a:rPr>
              <a:t>p</a:t>
            </a:r>
            <a:r>
              <a:rPr dirty="0" sz="950">
                <a:solidFill>
                  <a:srgbClr val="525252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 algn="just" marL="287020" marR="43815" indent="20320">
              <a:lnSpc>
                <a:spcPct val="166500"/>
              </a:lnSpc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Belg</a:t>
            </a:r>
            <a:r>
              <a:rPr dirty="0" sz="950" spc="-4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um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Greece Belarus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Austr</a:t>
            </a:r>
            <a:r>
              <a:rPr dirty="0" sz="950" spc="5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Portugal</a:t>
            </a:r>
            <a:endParaRPr sz="95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2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New</a:t>
            </a:r>
            <a:r>
              <a:rPr dirty="0" sz="950" spc="-6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Zealand</a:t>
            </a:r>
            <a:endParaRPr sz="950">
              <a:latin typeface="Arial"/>
              <a:cs typeface="Arial"/>
            </a:endParaRPr>
          </a:p>
          <a:p>
            <a:pPr algn="just" marL="282575" indent="16510">
              <a:lnSpc>
                <a:spcPct val="100000"/>
              </a:lnSpc>
              <a:spcBef>
                <a:spcPts val="75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Bu</a:t>
            </a:r>
            <a:r>
              <a:rPr dirty="0" sz="950" spc="-60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gar</a:t>
            </a:r>
            <a:r>
              <a:rPr dirty="0" sz="950" spc="-1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  <a:p>
            <a:pPr algn="just" marL="344805" marR="42545" indent="-62865">
              <a:lnSpc>
                <a:spcPct val="163600"/>
              </a:lnSpc>
              <a:spcBef>
                <a:spcPts val="65"/>
              </a:spcBef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Hungary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F</a:t>
            </a:r>
            <a:r>
              <a:rPr dirty="0" sz="950" spc="-9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nland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950" spc="-210">
                <a:latin typeface="Arial"/>
                <a:cs typeface="Arial"/>
              </a:rPr>
              <a:t>I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r</a:t>
            </a:r>
            <a:r>
              <a:rPr dirty="0" sz="950" spc="-40">
                <a:solidFill>
                  <a:srgbClr val="282828"/>
                </a:solidFill>
                <a:latin typeface="Arial"/>
                <a:cs typeface="Arial"/>
              </a:rPr>
              <a:t>e</a:t>
            </a:r>
            <a:r>
              <a:rPr dirty="0" sz="950" spc="-180">
                <a:latin typeface="Arial"/>
                <a:cs typeface="Arial"/>
              </a:rPr>
              <a:t>l</a:t>
            </a:r>
            <a:r>
              <a:rPr dirty="0" sz="950"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51892" y="5828555"/>
            <a:ext cx="624205" cy="539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algn="just" marL="62230" marR="5080" indent="-50165">
              <a:lnSpc>
                <a:spcPct val="165100"/>
              </a:lnSpc>
            </a:pP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Denmark 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SWeden</a:t>
            </a:r>
            <a:r>
              <a:rPr dirty="0" sz="95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Norway</a:t>
            </a:r>
            <a:endParaRPr sz="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75098" y="5821490"/>
            <a:ext cx="146050" cy="6877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>
                <a:solidFill>
                  <a:srgbClr val="3D3D3D"/>
                </a:solidFill>
                <a:latin typeface="Arial"/>
                <a:cs typeface="Arial"/>
              </a:rPr>
              <a:t>S</a:t>
            </a:r>
            <a:r>
              <a:rPr dirty="0" sz="950" spc="-30">
                <a:solidFill>
                  <a:srgbClr val="3D3D3D"/>
                </a:solidFill>
                <a:latin typeface="Arial"/>
                <a:cs typeface="Arial"/>
              </a:rPr>
              <a:t>w</a:t>
            </a:r>
            <a:r>
              <a:rPr dirty="0" sz="950" spc="-22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tzer</a:t>
            </a:r>
            <a:r>
              <a:rPr dirty="0" sz="950" spc="5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950">
                <a:solidFill>
                  <a:srgbClr val="161616"/>
                </a:solidFill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2822" y="1868886"/>
            <a:ext cx="152400" cy="29444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latin typeface="Arial"/>
                <a:cs typeface="Arial"/>
              </a:rPr>
              <a:t>GHG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e</a:t>
            </a:r>
            <a:r>
              <a:rPr dirty="0" sz="1000" spc="-85">
                <a:solidFill>
                  <a:srgbClr val="161616"/>
                </a:solidFill>
                <a:latin typeface="Arial"/>
                <a:cs typeface="Arial"/>
              </a:rPr>
              <a:t>m</a:t>
            </a:r>
            <a:r>
              <a:rPr dirty="0" sz="1000" spc="-20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ss</a:t>
            </a:r>
            <a:r>
              <a:rPr dirty="0" sz="1000" spc="-2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ons</a:t>
            </a:r>
            <a:r>
              <a:rPr dirty="0" sz="1000" spc="-1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(</a:t>
            </a:r>
            <a:r>
              <a:rPr dirty="0" sz="1000" spc="-90">
                <a:solidFill>
                  <a:srgbClr val="161616"/>
                </a:solidFill>
                <a:latin typeface="Arial"/>
                <a:cs typeface="Arial"/>
              </a:rPr>
              <a:t>m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il</a:t>
            </a:r>
            <a:r>
              <a:rPr dirty="0" sz="1000" spc="-125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1000" spc="-20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on</a:t>
            </a:r>
            <a:r>
              <a:rPr dirty="0" sz="1000" spc="-75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tonnes</a:t>
            </a:r>
            <a:r>
              <a:rPr dirty="0" sz="1000" spc="8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C02</a:t>
            </a:r>
            <a:r>
              <a:rPr dirty="0" sz="1000" spc="5"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eq</a:t>
            </a:r>
            <a:r>
              <a:rPr dirty="0" sz="1000" spc="-165">
                <a:solidFill>
                  <a:srgbClr val="161616"/>
                </a:solidFill>
                <a:latin typeface="Arial"/>
                <a:cs typeface="Arial"/>
              </a:rPr>
              <a:t>u</a:t>
            </a:r>
            <a:r>
              <a:rPr dirty="0" sz="1000" spc="-425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va</a:t>
            </a:r>
            <a:r>
              <a:rPr dirty="0" sz="1000" spc="5">
                <a:solidFill>
                  <a:srgbClr val="161616"/>
                </a:solidFill>
                <a:latin typeface="Arial"/>
                <a:cs typeface="Arial"/>
              </a:rPr>
              <a:t>l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ent</a:t>
            </a:r>
            <a:r>
              <a:rPr dirty="0" sz="1000">
                <a:solidFill>
                  <a:srgbClr val="161616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45204" y="5059031"/>
            <a:ext cx="171450" cy="1371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161616"/>
                </a:solidFill>
                <a:latin typeface="Arial"/>
                <a:cs typeface="Arial"/>
              </a:rPr>
              <a:t>.....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81892" y="5051368"/>
            <a:ext cx="285115" cy="1651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55"/>
              </a:lnSpc>
            </a:pPr>
            <a:r>
              <a:rPr dirty="0" sz="100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  <a:p>
            <a:pPr marL="33020">
              <a:lnSpc>
                <a:spcPts val="520"/>
              </a:lnSpc>
            </a:pPr>
            <a:r>
              <a:rPr dirty="0" sz="650"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3302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4274" y="4450732"/>
            <a:ext cx="211454" cy="1466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>
                <a:solidFill>
                  <a:srgbClr val="282828"/>
                </a:solidFill>
                <a:latin typeface="Arial"/>
                <a:cs typeface="Arial"/>
              </a:rPr>
              <a:t>N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88317" y="4460738"/>
            <a:ext cx="180340" cy="136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45"/>
              </a:lnSpc>
            </a:pPr>
            <a:r>
              <a:rPr dirty="0" sz="650"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705"/>
              </a:lnSpc>
            </a:pPr>
            <a:r>
              <a:rPr dirty="0" sz="70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17659" y="3242541"/>
            <a:ext cx="249554" cy="1409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555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98837" y="2635712"/>
            <a:ext cx="368300" cy="1409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>
                <a:solidFill>
                  <a:srgbClr val="161616"/>
                </a:solidFill>
                <a:latin typeface="Arial"/>
                <a:cs typeface="Arial"/>
              </a:rPr>
              <a:t>&lt;.n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670"/>
              </a:lnSpc>
              <a:spcBef>
                <a:spcPts val="50"/>
              </a:spcBef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555"/>
              </a:lnSpc>
            </a:pPr>
            <a:r>
              <a:rPr dirty="0" sz="650"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17241" y="2047567"/>
            <a:ext cx="82550" cy="1270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>
                <a:solidFill>
                  <a:srgbClr val="282828"/>
                </a:solidFill>
                <a:latin typeface="Arial"/>
                <a:cs typeface="Arial"/>
              </a:rPr>
              <a:t>O'</a:t>
            </a:r>
            <a:r>
              <a:rPr dirty="0" sz="450">
                <a:solidFill>
                  <a:srgbClr val="282828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81892" y="2035982"/>
            <a:ext cx="285115" cy="1504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55"/>
              </a:lnSpc>
            </a:pPr>
            <a:r>
              <a:rPr dirty="0" sz="100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  <a:p>
            <a:pPr marL="24765">
              <a:lnSpc>
                <a:spcPts val="52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24765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5733" y="1430750"/>
            <a:ext cx="391795" cy="136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161616"/>
                </a:solidFill>
                <a:latin typeface="Times New Roman"/>
                <a:cs typeface="Times New Roman"/>
              </a:rPr>
              <a:t>.......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670"/>
              </a:lnSpc>
              <a:spcBef>
                <a:spcPts val="85"/>
              </a:spcBef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555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9836" y="3857940"/>
            <a:ext cx="247650" cy="2324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60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r>
              <a:rPr dirty="0" baseline="1587" sz="2625">
                <a:solidFill>
                  <a:srgbClr val="282828"/>
                </a:solidFill>
                <a:latin typeface="Arial"/>
                <a:cs typeface="Arial"/>
              </a:rPr>
              <a:t>""</a:t>
            </a:r>
            <a:endParaRPr baseline="1587" sz="2625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8317" y="3853910"/>
            <a:ext cx="179070" cy="1365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54438" y="2113511"/>
            <a:ext cx="642620" cy="4222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70485">
              <a:lnSpc>
                <a:spcPts val="1175"/>
              </a:lnSpc>
            </a:pPr>
            <a:r>
              <a:rPr dirty="0" sz="1000" spc="-60">
                <a:solidFill>
                  <a:srgbClr val="3D3D3D"/>
                </a:solidFill>
                <a:latin typeface="Courier New"/>
                <a:cs typeface="Courier New"/>
              </a:rPr>
              <a:t>•</a:t>
            </a:r>
            <a:r>
              <a:rPr dirty="0" sz="1000">
                <a:solidFill>
                  <a:srgbClr val="3D3D3D"/>
                </a:solidFill>
                <a:latin typeface="Courier New"/>
                <a:cs typeface="Courier New"/>
              </a:rPr>
              <a:t>0</a:t>
            </a:r>
            <a:endParaRPr sz="1000">
              <a:latin typeface="Courier New"/>
              <a:cs typeface="Courier New"/>
            </a:endParaRPr>
          </a:p>
          <a:p>
            <a:pPr marL="70485">
              <a:lnSpc>
                <a:spcPts val="575"/>
              </a:lnSpc>
            </a:pPr>
            <a:r>
              <a:rPr dirty="0" sz="600">
                <a:solidFill>
                  <a:srgbClr val="282828"/>
                </a:solidFill>
                <a:latin typeface="Arial"/>
                <a:cs typeface="Arial"/>
              </a:rPr>
              <a:t>N</a:t>
            </a:r>
            <a:r>
              <a:rPr dirty="0" sz="600">
                <a:solidFill>
                  <a:srgbClr val="282828"/>
                </a:solidFill>
                <a:latin typeface="Arial"/>
                <a:cs typeface="Arial"/>
              </a:rPr>
              <a:t>   </a:t>
            </a:r>
            <a:r>
              <a:rPr dirty="0" sz="600" spc="-3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282828"/>
                </a:solidFill>
                <a:latin typeface="Arial"/>
                <a:cs typeface="Arial"/>
              </a:rPr>
              <a:t>-"</a:t>
            </a:r>
            <a:endParaRPr sz="600">
              <a:latin typeface="Arial"/>
              <a:cs typeface="Arial"/>
            </a:endParaRPr>
          </a:p>
          <a:p>
            <a:pPr marL="70485">
              <a:lnSpc>
                <a:spcPts val="545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    </a:t>
            </a:r>
            <a:r>
              <a:rPr dirty="0" sz="650" spc="-55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282828"/>
                </a:solidFill>
                <a:latin typeface="Times New Roman"/>
                <a:cs typeface="Times New Roman"/>
              </a:rPr>
              <a:t>CJ</a:t>
            </a:r>
            <a:r>
              <a:rPr dirty="0" sz="500">
                <a:solidFill>
                  <a:srgbClr val="282828"/>
                </a:solidFill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  <a:p>
            <a:pPr marL="70485">
              <a:lnSpc>
                <a:spcPts val="575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    </a:t>
            </a:r>
            <a:r>
              <a:rPr dirty="0" sz="650" spc="-55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161616"/>
                </a:solidFill>
                <a:latin typeface="Times New Roman"/>
                <a:cs typeface="Times New Roman"/>
              </a:rPr>
              <a:t>CJ</a:t>
            </a:r>
            <a:r>
              <a:rPr dirty="0" sz="500">
                <a:solidFill>
                  <a:srgbClr val="161616"/>
                </a:solidFill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  <a:p>
            <a:pPr marL="70485">
              <a:lnSpc>
                <a:spcPts val="685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00</a:t>
            </a: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    </a:t>
            </a:r>
            <a:r>
              <a:rPr dirty="0" sz="650" spc="2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9594" y="833442"/>
            <a:ext cx="107950" cy="1314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1892" y="822325"/>
            <a:ext cx="285115" cy="1504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55"/>
              </a:lnSpc>
            </a:pPr>
            <a:r>
              <a:rPr dirty="0" sz="100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  <a:p>
            <a:pPr marL="20955">
              <a:lnSpc>
                <a:spcPts val="52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  <a:p>
            <a:pPr marL="20955">
              <a:lnSpc>
                <a:spcPts val="670"/>
              </a:lnSpc>
            </a:pPr>
            <a:r>
              <a:rPr dirty="0" sz="650">
                <a:solidFill>
                  <a:srgbClr val="161616"/>
                </a:solidFill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331" y="2132214"/>
            <a:ext cx="7074131" cy="3379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08760" y="5519650"/>
            <a:ext cx="7381702" cy="494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37112" y="2161308"/>
            <a:ext cx="2635250" cy="0"/>
          </a:xfrm>
          <a:custGeom>
            <a:avLst/>
            <a:gdLst/>
            <a:ahLst/>
            <a:cxnLst/>
            <a:rect l="l" t="t" r="r" b="b"/>
            <a:pathLst>
              <a:path w="2635250" h="0">
                <a:moveTo>
                  <a:pt x="0" y="0"/>
                </a:moveTo>
                <a:lnTo>
                  <a:pt x="263513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45177" y="2818014"/>
            <a:ext cx="6251575" cy="0"/>
          </a:xfrm>
          <a:custGeom>
            <a:avLst/>
            <a:gdLst/>
            <a:ahLst/>
            <a:cxnLst/>
            <a:rect l="l" t="t" r="r" b="b"/>
            <a:pathLst>
              <a:path w="6251575" h="0">
                <a:moveTo>
                  <a:pt x="0" y="0"/>
                </a:moveTo>
                <a:lnTo>
                  <a:pt x="6251171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04372" y="2373347"/>
            <a:ext cx="370840" cy="3350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1600" spc="-145">
                <a:solidFill>
                  <a:srgbClr val="030303"/>
                </a:solidFill>
                <a:latin typeface="Courier New"/>
                <a:cs typeface="Courier New"/>
              </a:rPr>
              <a:t>4</a:t>
            </a:r>
            <a:r>
              <a:rPr dirty="0" sz="1600" spc="-100">
                <a:solidFill>
                  <a:srgbClr val="030303"/>
                </a:solidFill>
                <a:latin typeface="Courier New"/>
                <a:cs typeface="Courier New"/>
              </a:rPr>
              <a:t>10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1600" spc="-145">
                <a:solidFill>
                  <a:srgbClr val="030303"/>
                </a:solidFill>
                <a:latin typeface="Courier New"/>
                <a:cs typeface="Courier New"/>
              </a:rPr>
              <a:t>4</a:t>
            </a: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r>
              <a:rPr dirty="0" sz="1600" spc="17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830"/>
              </a:spcBef>
            </a:pP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180">
                <a:solidFill>
                  <a:srgbClr val="030303"/>
                </a:solidFill>
                <a:latin typeface="Courier New"/>
                <a:cs typeface="Courier New"/>
              </a:rPr>
              <a:t>9</a:t>
            </a:r>
            <a:r>
              <a:rPr dirty="0" sz="1600" spc="17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795"/>
              </a:spcBef>
            </a:pP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8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795"/>
              </a:spcBef>
            </a:pP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7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830"/>
              </a:spcBef>
            </a:pPr>
            <a:r>
              <a:rPr dirty="0" sz="1600" spc="-18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45">
                <a:solidFill>
                  <a:srgbClr val="030303"/>
                </a:solidFill>
                <a:latin typeface="Courier New"/>
                <a:cs typeface="Courier New"/>
              </a:rPr>
              <a:t>6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830"/>
              </a:spcBef>
            </a:pPr>
            <a:r>
              <a:rPr dirty="0" sz="1600" spc="-18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45">
                <a:solidFill>
                  <a:srgbClr val="030303"/>
                </a:solidFill>
                <a:latin typeface="Courier New"/>
                <a:cs typeface="Courier New"/>
              </a:rPr>
              <a:t>5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760"/>
              </a:spcBef>
            </a:pP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10">
                <a:solidFill>
                  <a:srgbClr val="030303"/>
                </a:solidFill>
                <a:latin typeface="Courier New"/>
                <a:cs typeface="Courier New"/>
              </a:rPr>
              <a:t>4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860"/>
              </a:spcBef>
            </a:pPr>
            <a:r>
              <a:rPr dirty="0" sz="1600" spc="-18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45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  <a:p>
            <a:pPr marL="16510">
              <a:lnSpc>
                <a:spcPct val="100000"/>
              </a:lnSpc>
              <a:spcBef>
                <a:spcPts val="795"/>
              </a:spcBef>
            </a:pPr>
            <a:r>
              <a:rPr dirty="0" sz="1600" spc="-180">
                <a:solidFill>
                  <a:srgbClr val="030303"/>
                </a:solidFill>
                <a:latin typeface="Courier New"/>
                <a:cs typeface="Courier New"/>
              </a:rPr>
              <a:t>3</a:t>
            </a:r>
            <a:r>
              <a:rPr dirty="0" sz="1600" spc="-245">
                <a:solidFill>
                  <a:srgbClr val="030303"/>
                </a:solidFill>
                <a:latin typeface="Courier New"/>
                <a:cs typeface="Courier New"/>
              </a:rPr>
              <a:t>2</a:t>
            </a:r>
            <a:r>
              <a:rPr dirty="0" sz="1600" spc="22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0300" y="2554521"/>
            <a:ext cx="28829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240">
                <a:solidFill>
                  <a:srgbClr val="030303"/>
                </a:solidFill>
                <a:latin typeface="Times New Roman"/>
                <a:cs typeface="Times New Roman"/>
              </a:rPr>
              <a:t>.-.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300" y="2732298"/>
            <a:ext cx="283845" cy="568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975">
              <a:lnSpc>
                <a:spcPts val="1905"/>
              </a:lnSpc>
            </a:pPr>
            <a:r>
              <a:rPr dirty="0" sz="1800" spc="70">
                <a:solidFill>
                  <a:srgbClr val="030303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  <a:p>
            <a:pPr marL="53975">
              <a:lnSpc>
                <a:spcPts val="1025"/>
              </a:lnSpc>
            </a:pPr>
            <a:r>
              <a:rPr dirty="0" sz="1200" spc="170">
                <a:solidFill>
                  <a:srgbClr val="030303"/>
                </a:solidFill>
                <a:latin typeface="Arial"/>
                <a:cs typeface="Arial"/>
              </a:rPr>
              <a:t>Q.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700"/>
              </a:lnSpc>
            </a:pPr>
            <a:r>
              <a:rPr dirty="0" sz="1550" spc="-215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baseline="16203" sz="1800" spc="-1305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dirty="0" sz="1550" spc="35">
                <a:solidFill>
                  <a:srgbClr val="030303"/>
                </a:solidFill>
                <a:latin typeface="Arial"/>
                <a:cs typeface="Arial"/>
              </a:rPr>
              <a:t>_</a:t>
            </a:r>
            <a:r>
              <a:rPr dirty="0" baseline="16203" sz="1800" spc="-675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550" spc="70">
                <a:solidFill>
                  <a:srgbClr val="030303"/>
                </a:solidFill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1863" y="3286383"/>
            <a:ext cx="1797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405">
                <a:solidFill>
                  <a:srgbClr val="030303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0300" y="3378533"/>
            <a:ext cx="247015" cy="508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525"/>
              </a:lnSpc>
            </a:pPr>
            <a:r>
              <a:rPr dirty="0" sz="3050" spc="-925">
                <a:solidFill>
                  <a:srgbClr val="030303"/>
                </a:solidFill>
                <a:latin typeface="Arial"/>
                <a:cs typeface="Arial"/>
              </a:rPr>
              <a:t>·</a:t>
            </a:r>
            <a:r>
              <a:rPr dirty="0" baseline="1461" sz="5700" spc="-1214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3050" spc="-735">
                <a:solidFill>
                  <a:srgbClr val="030303"/>
                </a:solidFill>
                <a:latin typeface="Arial"/>
                <a:cs typeface="Arial"/>
              </a:rPr>
              <a:t>-</a:t>
            </a:r>
            <a:r>
              <a:rPr dirty="0" baseline="1461" sz="5700" spc="-780">
                <a:solidFill>
                  <a:srgbClr val="030303"/>
                </a:solidFill>
                <a:latin typeface="Arial"/>
                <a:cs typeface="Arial"/>
              </a:rPr>
              <a:t>..</a:t>
            </a:r>
            <a:endParaRPr baseline="1461" sz="5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2769" y="3675613"/>
            <a:ext cx="228600" cy="495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700" spc="-810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baseline="41666" sz="2700" spc="-757">
                <a:solidFill>
                  <a:srgbClr val="030303"/>
                </a:solidFill>
                <a:latin typeface="Times New Roman"/>
                <a:cs typeface="Times New Roman"/>
              </a:rPr>
              <a:t>c</a:t>
            </a:r>
            <a:r>
              <a:rPr dirty="0" sz="3700" spc="-819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baseline="41666" sz="2700" spc="-892">
                <a:solidFill>
                  <a:srgbClr val="030303"/>
                </a:solidFill>
                <a:latin typeface="Times New Roman"/>
                <a:cs typeface="Times New Roman"/>
              </a:rPr>
              <a:t>u</a:t>
            </a:r>
            <a:r>
              <a:rPr dirty="0" sz="3700" spc="-505">
                <a:solidFill>
                  <a:srgbClr val="030303"/>
                </a:solidFill>
                <a:latin typeface="Arial"/>
                <a:cs typeface="Arial"/>
              </a:rPr>
              <a:t>.</a:t>
            </a:r>
            <a:endParaRPr sz="3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1863" y="4001278"/>
            <a:ext cx="179705" cy="349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64"/>
              </a:lnSpc>
            </a:pPr>
            <a:r>
              <a:rPr dirty="0" sz="1800" spc="405">
                <a:solidFill>
                  <a:srgbClr val="030303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944"/>
              </a:lnSpc>
            </a:pPr>
            <a:r>
              <a:rPr dirty="0" sz="950" spc="90">
                <a:solidFill>
                  <a:srgbClr val="030303"/>
                </a:solidFill>
                <a:latin typeface="Times New Roman"/>
                <a:cs typeface="Times New Roman"/>
              </a:rPr>
              <a:t>Q)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0300" y="4323492"/>
            <a:ext cx="225425" cy="593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975">
              <a:lnSpc>
                <a:spcPct val="100000"/>
              </a:lnSpc>
            </a:pPr>
            <a:r>
              <a:rPr dirty="0" sz="1250" spc="-844">
                <a:solidFill>
                  <a:srgbClr val="030303"/>
                </a:solidFill>
                <a:latin typeface="Times New Roman"/>
                <a:cs typeface="Times New Roman"/>
              </a:rPr>
              <a:t>C</a:t>
            </a:r>
            <a:r>
              <a:rPr dirty="0" baseline="-30864" sz="2700" spc="-179">
                <a:solidFill>
                  <a:srgbClr val="030303"/>
                </a:solidFill>
                <a:latin typeface="Times New Roman"/>
                <a:cs typeface="Times New Roman"/>
              </a:rPr>
              <a:t>c</a:t>
            </a:r>
            <a:r>
              <a:rPr dirty="0" sz="1250" spc="-85">
                <a:solidFill>
                  <a:srgbClr val="030303"/>
                </a:solidFill>
                <a:latin typeface="Times New Roman"/>
                <a:cs typeface="Times New Roman"/>
              </a:rPr>
              <a:t>J</a:t>
            </a:r>
            <a:endParaRPr sz="1250">
              <a:latin typeface="Times New Roman"/>
              <a:cs typeface="Times New Roman"/>
            </a:endParaRPr>
          </a:p>
          <a:p>
            <a:pPr marL="53975">
              <a:lnSpc>
                <a:spcPts val="1465"/>
              </a:lnSpc>
              <a:spcBef>
                <a:spcPts val="430"/>
              </a:spcBef>
            </a:pPr>
            <a:r>
              <a:rPr dirty="0" sz="1400" spc="545">
                <a:solidFill>
                  <a:srgbClr val="030303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</a:pPr>
            <a:r>
              <a:rPr dirty="0" sz="1200" spc="145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200" spc="120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200" spc="145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8242" y="4960298"/>
            <a:ext cx="18859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595">
                <a:solidFill>
                  <a:srgbClr val="030303"/>
                </a:solidFill>
                <a:latin typeface="Arial"/>
                <a:cs typeface="Arial"/>
              </a:rPr>
              <a:t>N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0300" y="5048682"/>
            <a:ext cx="232410" cy="373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80"/>
              </a:lnSpc>
            </a:pPr>
            <a:r>
              <a:rPr dirty="0" sz="1800" spc="725">
                <a:solidFill>
                  <a:srgbClr val="030303"/>
                </a:solidFill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220"/>
              </a:lnSpc>
            </a:pPr>
            <a:r>
              <a:rPr dirty="0" sz="1250" spc="135">
                <a:solidFill>
                  <a:srgbClr val="030303"/>
                </a:solidFill>
                <a:latin typeface="Times New Roman"/>
                <a:cs typeface="Times New Roman"/>
              </a:rPr>
              <a:t>(.)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28568" y="1311158"/>
            <a:ext cx="1871345" cy="26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46810" algn="l"/>
              </a:tabLst>
            </a:pPr>
            <a:r>
              <a:rPr dirty="0" sz="1850" spc="15">
                <a:solidFill>
                  <a:srgbClr val="282828"/>
                </a:solidFill>
                <a:latin typeface="Times New Roman"/>
                <a:cs typeface="Times New Roman"/>
              </a:rPr>
              <a:t>Late</a:t>
            </a:r>
            <a:r>
              <a:rPr dirty="0" sz="1850" spc="15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dirty="0" sz="1850" spc="-18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dirty="0" sz="1850" spc="-30">
                <a:solidFill>
                  <a:srgbClr val="161616"/>
                </a:solidFill>
                <a:latin typeface="Times New Roman"/>
                <a:cs typeface="Times New Roman"/>
              </a:rPr>
              <a:t>t</a:t>
            </a:r>
            <a:r>
              <a:rPr dirty="0" sz="1850" spc="25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dirty="0" sz="1850" spc="50">
                <a:solidFill>
                  <a:srgbClr val="161616"/>
                </a:solidFill>
                <a:latin typeface="Times New Roman"/>
                <a:cs typeface="Times New Roman"/>
              </a:rPr>
              <a:t>CO</a:t>
            </a:r>
            <a:r>
              <a:rPr dirty="0" sz="1850">
                <a:solidFill>
                  <a:srgbClr val="161616"/>
                </a:solidFill>
                <a:latin typeface="Times New Roman"/>
                <a:cs typeface="Times New Roman"/>
              </a:rPr>
              <a:t>	</a:t>
            </a:r>
            <a:r>
              <a:rPr dirty="0" sz="1850">
                <a:solidFill>
                  <a:srgbClr val="282828"/>
                </a:solidFill>
                <a:latin typeface="Times New Roman"/>
                <a:cs typeface="Times New Roman"/>
              </a:rPr>
              <a:t>reading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2725" y="1477666"/>
            <a:ext cx="1705610" cy="40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77825">
              <a:lnSpc>
                <a:spcPts val="1330"/>
              </a:lnSpc>
            </a:pPr>
            <a:r>
              <a:rPr dirty="0" sz="1350" spc="75">
                <a:solidFill>
                  <a:srgbClr val="3D3D3D"/>
                </a:solidFill>
                <a:latin typeface="Arial"/>
                <a:cs typeface="Arial"/>
              </a:rPr>
              <a:t>2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930"/>
              </a:lnSpc>
            </a:pPr>
            <a:r>
              <a:rPr dirty="0" sz="1850">
                <a:solidFill>
                  <a:srgbClr val="161616"/>
                </a:solidFill>
                <a:latin typeface="Times New Roman"/>
                <a:cs typeface="Times New Roman"/>
              </a:rPr>
              <a:t>October</a:t>
            </a:r>
            <a:r>
              <a:rPr dirty="0" sz="1850" spc="7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dirty="0" sz="1850" spc="15">
                <a:solidFill>
                  <a:srgbClr val="282828"/>
                </a:solidFill>
                <a:latin typeface="Times New Roman"/>
                <a:cs typeface="Times New Roman"/>
              </a:rPr>
              <a:t>25,</a:t>
            </a:r>
            <a:r>
              <a:rPr dirty="0" sz="1850" spc="25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dirty="0" sz="1850" spc="20">
                <a:solidFill>
                  <a:srgbClr val="282828"/>
                </a:solidFill>
                <a:latin typeface="Times New Roman"/>
                <a:cs typeface="Times New Roman"/>
              </a:rPr>
              <a:t>2</a:t>
            </a:r>
            <a:r>
              <a:rPr dirty="0" sz="1850" spc="35">
                <a:solidFill>
                  <a:srgbClr val="282828"/>
                </a:solidFill>
                <a:latin typeface="Times New Roman"/>
                <a:cs typeface="Times New Roman"/>
              </a:rPr>
              <a:t>018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4618" rIns="0" bIns="0" rtlCol="0" vert="horz">
            <a:spAutoFit/>
          </a:bodyPr>
          <a:lstStyle/>
          <a:p>
            <a:pPr marL="3216910">
              <a:lnSpc>
                <a:spcPct val="100000"/>
              </a:lnSpc>
            </a:pPr>
            <a:r>
              <a:rPr dirty="0" sz="4700" spc="195">
                <a:solidFill>
                  <a:srgbClr val="707070"/>
                </a:solidFill>
                <a:latin typeface="Times New Roman"/>
                <a:cs typeface="Times New Roman"/>
              </a:rPr>
              <a:t>4</a:t>
            </a:r>
            <a:r>
              <a:rPr dirty="0" sz="4700" spc="135">
                <a:solidFill>
                  <a:srgbClr val="707070"/>
                </a:solidFill>
                <a:latin typeface="Times New Roman"/>
                <a:cs typeface="Times New Roman"/>
              </a:rPr>
              <a:t>0</a:t>
            </a:r>
            <a:r>
              <a:rPr dirty="0" sz="4700" spc="300">
                <a:solidFill>
                  <a:srgbClr val="707070"/>
                </a:solidFill>
                <a:latin typeface="Times New Roman"/>
                <a:cs typeface="Times New Roman"/>
              </a:rPr>
              <a:t>6</a:t>
            </a:r>
            <a:r>
              <a:rPr dirty="0" sz="4700" spc="-200">
                <a:solidFill>
                  <a:srgbClr val="707070"/>
                </a:solidFill>
                <a:latin typeface="Times New Roman"/>
                <a:cs typeface="Times New Roman"/>
              </a:rPr>
              <a:t>.</a:t>
            </a:r>
            <a:r>
              <a:rPr dirty="0" sz="4700" spc="210">
                <a:solidFill>
                  <a:srgbClr val="707070"/>
                </a:solidFill>
                <a:latin typeface="Times New Roman"/>
                <a:cs typeface="Times New Roman"/>
              </a:rPr>
              <a:t>53</a:t>
            </a:r>
            <a:r>
              <a:rPr dirty="0" sz="4700" spc="-28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4700" spc="25">
                <a:solidFill>
                  <a:srgbClr val="707070"/>
                </a:solidFill>
                <a:latin typeface="Times New Roman"/>
                <a:cs typeface="Times New Roman"/>
              </a:rPr>
              <a:t>ppm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32725" y="1909138"/>
            <a:ext cx="532828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25">
                <a:solidFill>
                  <a:srgbClr val="030303"/>
                </a:solidFill>
                <a:latin typeface="Arial"/>
                <a:cs typeface="Arial"/>
              </a:rPr>
              <a:t>Carbon</a:t>
            </a:r>
            <a:r>
              <a:rPr dirty="0" sz="1600" spc="-2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14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dirty="0" sz="1600" spc="1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600" spc="75">
                <a:solidFill>
                  <a:srgbClr val="030303"/>
                </a:solidFill>
                <a:latin typeface="Arial"/>
                <a:cs typeface="Arial"/>
              </a:rPr>
              <a:t>ox</a:t>
            </a:r>
            <a:r>
              <a:rPr dirty="0" sz="1600" spc="25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600" spc="2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dirty="0" sz="1600" spc="8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dirty="0" sz="1600" spc="-7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65">
                <a:solidFill>
                  <a:srgbClr val="030303"/>
                </a:solidFill>
                <a:latin typeface="Arial"/>
                <a:cs typeface="Arial"/>
              </a:rPr>
              <a:t>co</a:t>
            </a:r>
            <a:r>
              <a:rPr dirty="0" sz="1600" spc="3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dirty="0" sz="1600" spc="35">
                <a:solidFill>
                  <a:srgbClr val="030303"/>
                </a:solidFill>
                <a:latin typeface="Arial"/>
                <a:cs typeface="Arial"/>
              </a:rPr>
              <a:t>centrat</a:t>
            </a:r>
            <a:r>
              <a:rPr dirty="0" sz="1600" spc="2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dirty="0" sz="1600" spc="80">
                <a:solidFill>
                  <a:srgbClr val="030303"/>
                </a:solidFill>
                <a:latin typeface="Arial"/>
                <a:cs typeface="Arial"/>
              </a:rPr>
              <a:t>on</a:t>
            </a:r>
            <a:r>
              <a:rPr dirty="0" sz="1600" spc="-6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20">
                <a:solidFill>
                  <a:srgbClr val="030303"/>
                </a:solidFill>
                <a:latin typeface="Arial"/>
                <a:cs typeface="Arial"/>
              </a:rPr>
              <a:t>at</a:t>
            </a:r>
            <a:r>
              <a:rPr dirty="0" sz="1600" spc="6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-15">
                <a:solidFill>
                  <a:srgbClr val="030303"/>
                </a:solidFill>
                <a:latin typeface="Arial"/>
                <a:cs typeface="Arial"/>
              </a:rPr>
              <a:t>Ma</a:t>
            </a:r>
            <a:r>
              <a:rPr dirty="0" sz="1600" spc="-50">
                <a:solidFill>
                  <a:srgbClr val="030303"/>
                </a:solidFill>
                <a:latin typeface="Arial"/>
                <a:cs typeface="Arial"/>
              </a:rPr>
              <a:t>u</a:t>
            </a:r>
            <a:r>
              <a:rPr dirty="0" sz="1600" spc="2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dirty="0" sz="1600" spc="4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dirty="0" sz="1600" spc="-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030303"/>
                </a:solidFill>
                <a:latin typeface="Arial"/>
                <a:cs typeface="Arial"/>
              </a:rPr>
              <a:t>Loa</a:t>
            </a:r>
            <a:r>
              <a:rPr dirty="0" sz="1600" spc="-8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600" spc="20">
                <a:solidFill>
                  <a:srgbClr val="030303"/>
                </a:solidFill>
                <a:latin typeface="Arial"/>
                <a:cs typeface="Arial"/>
              </a:rPr>
              <a:t>Observatory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19514" y="2374052"/>
            <a:ext cx="216471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5">
                <a:solidFill>
                  <a:srgbClr val="3D3D3D"/>
                </a:solidFill>
                <a:latin typeface="Arial"/>
                <a:cs typeface="Arial"/>
              </a:rPr>
              <a:t>F</a:t>
            </a:r>
            <a:r>
              <a:rPr dirty="0" sz="1000" spc="35">
                <a:solidFill>
                  <a:srgbClr val="3D3D3D"/>
                </a:solidFill>
                <a:latin typeface="Arial"/>
                <a:cs typeface="Arial"/>
              </a:rPr>
              <a:t>ull</a:t>
            </a:r>
            <a:r>
              <a:rPr dirty="0" sz="1000" spc="-15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82828"/>
                </a:solidFill>
                <a:latin typeface="Arial"/>
                <a:cs typeface="Arial"/>
              </a:rPr>
              <a:t>Record</a:t>
            </a:r>
            <a:r>
              <a:rPr dirty="0" sz="1000" spc="-3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3D3D3D"/>
                </a:solidFill>
                <a:latin typeface="Arial"/>
                <a:cs typeface="Arial"/>
              </a:rPr>
              <a:t>end</a:t>
            </a:r>
            <a:r>
              <a:rPr dirty="0" sz="1000" spc="20">
                <a:solidFill>
                  <a:srgbClr val="3D3D3D"/>
                </a:solidFill>
                <a:latin typeface="Arial"/>
                <a:cs typeface="Arial"/>
              </a:rPr>
              <a:t>i</a:t>
            </a:r>
            <a:r>
              <a:rPr dirty="0" sz="1000" spc="25">
                <a:solidFill>
                  <a:srgbClr val="3D3D3D"/>
                </a:solidFill>
                <a:latin typeface="Arial"/>
                <a:cs typeface="Arial"/>
              </a:rPr>
              <a:t>ng</a:t>
            </a:r>
            <a:r>
              <a:rPr dirty="0" sz="1000" spc="-4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82828"/>
                </a:solidFill>
                <a:latin typeface="Arial"/>
                <a:cs typeface="Arial"/>
              </a:rPr>
              <a:t>O</a:t>
            </a:r>
            <a:r>
              <a:rPr dirty="0" sz="1000" spc="10">
                <a:solidFill>
                  <a:srgbClr val="282828"/>
                </a:solidFill>
                <a:latin typeface="Arial"/>
                <a:cs typeface="Arial"/>
              </a:rPr>
              <a:t>ctober</a:t>
            </a:r>
            <a:r>
              <a:rPr dirty="0" sz="1000" spc="4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3D3D3D"/>
                </a:solidFill>
                <a:latin typeface="Arial"/>
                <a:cs typeface="Arial"/>
              </a:rPr>
              <a:t>2</a:t>
            </a:r>
            <a:r>
              <a:rPr dirty="0" sz="1000" spc="65">
                <a:solidFill>
                  <a:srgbClr val="3D3D3D"/>
                </a:solidFill>
                <a:latin typeface="Arial"/>
                <a:cs typeface="Arial"/>
              </a:rPr>
              <a:t>7</a:t>
            </a:r>
            <a:r>
              <a:rPr dirty="0" sz="1000" spc="55">
                <a:solidFill>
                  <a:srgbClr val="707070"/>
                </a:solidFill>
                <a:latin typeface="Arial"/>
                <a:cs typeface="Arial"/>
              </a:rPr>
              <a:t>,</a:t>
            </a:r>
            <a:r>
              <a:rPr dirty="0" sz="1000" spc="-9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3D3D3D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43322" y="5539668"/>
            <a:ext cx="1092835" cy="626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85"/>
              </a:lnSpc>
            </a:pPr>
            <a:r>
              <a:rPr dirty="0" sz="900" spc="-45">
                <a:solidFill>
                  <a:srgbClr val="707070"/>
                </a:solidFill>
                <a:latin typeface="Times New Roman"/>
                <a:cs typeface="Times New Roman"/>
              </a:rPr>
              <a:t>SCRIPPS</a:t>
            </a:r>
            <a:r>
              <a:rPr dirty="0" sz="900" spc="-14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900" spc="-260">
                <a:solidFill>
                  <a:srgbClr val="A1A1A1"/>
                </a:solidFill>
                <a:latin typeface="Times New Roman"/>
                <a:cs typeface="Times New Roman"/>
              </a:rPr>
              <a:t>1</a:t>
            </a:r>
            <a:r>
              <a:rPr dirty="0" sz="900" spc="70">
                <a:solidFill>
                  <a:srgbClr val="707070"/>
                </a:solidFill>
                <a:latin typeface="Times New Roman"/>
                <a:cs typeface="Times New Roman"/>
              </a:rPr>
              <a:t>0</a:t>
            </a:r>
            <a:r>
              <a:rPr dirty="0" sz="900" spc="-254">
                <a:solidFill>
                  <a:srgbClr val="A1A1A1"/>
                </a:solidFill>
                <a:latin typeface="Times New Roman"/>
                <a:cs typeface="Times New Roman"/>
              </a:rPr>
              <a:t>11</a:t>
            </a:r>
            <a:r>
              <a:rPr dirty="0" sz="900" spc="-260">
                <a:solidFill>
                  <a:srgbClr val="A1A1A1"/>
                </a:solidFill>
                <a:latin typeface="Times New Roman"/>
                <a:cs typeface="Times New Roman"/>
              </a:rPr>
              <a:t>1</a:t>
            </a:r>
            <a:r>
              <a:rPr dirty="0" sz="900" spc="-25">
                <a:solidFill>
                  <a:srgbClr val="707070"/>
                </a:solidFill>
                <a:latin typeface="Times New Roman"/>
                <a:cs typeface="Times New Roman"/>
              </a:rPr>
              <a:t>•</a:t>
            </a:r>
            <a:r>
              <a:rPr dirty="0" sz="900" spc="-120">
                <a:solidFill>
                  <a:srgbClr val="A1A1A1"/>
                </a:solidFill>
                <a:latin typeface="Times New Roman"/>
                <a:cs typeface="Times New Roman"/>
              </a:rPr>
              <a:t>t</a:t>
            </a:r>
            <a:r>
              <a:rPr dirty="0" sz="900" spc="-200">
                <a:solidFill>
                  <a:srgbClr val="A1A1A1"/>
                </a:solidFill>
                <a:latin typeface="Times New Roman"/>
                <a:cs typeface="Times New Roman"/>
              </a:rPr>
              <a:t>1</a:t>
            </a:r>
            <a:r>
              <a:rPr dirty="0" sz="900" spc="155">
                <a:solidFill>
                  <a:srgbClr val="8C8C8C"/>
                </a:solidFill>
                <a:latin typeface="Times New Roman"/>
                <a:cs typeface="Times New Roman"/>
              </a:rPr>
              <a:t>..</a:t>
            </a:r>
            <a:r>
              <a:rPr dirty="0" sz="900" spc="15">
                <a:solidFill>
                  <a:srgbClr val="8C8C8C"/>
                </a:solidFill>
                <a:latin typeface="Times New Roman"/>
                <a:cs typeface="Times New Roman"/>
              </a:rPr>
              <a:t>.</a:t>
            </a:r>
            <a:r>
              <a:rPr dirty="0" sz="900" spc="145">
                <a:solidFill>
                  <a:srgbClr val="8C8C8C"/>
                </a:solidFill>
                <a:latin typeface="Times New Roman"/>
                <a:cs typeface="Times New Roman"/>
              </a:rPr>
              <a:t>.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865"/>
              </a:lnSpc>
            </a:pPr>
            <a:r>
              <a:rPr dirty="0" sz="800" spc="-25">
                <a:solidFill>
                  <a:srgbClr val="707070"/>
                </a:solidFill>
                <a:latin typeface="Times New Roman"/>
                <a:cs typeface="Times New Roman"/>
              </a:rPr>
              <a:t>OCEANOGR</a:t>
            </a:r>
            <a:r>
              <a:rPr dirty="0" sz="800" spc="-20">
                <a:solidFill>
                  <a:srgbClr val="707070"/>
                </a:solidFill>
                <a:latin typeface="Times New Roman"/>
                <a:cs typeface="Times New Roman"/>
              </a:rPr>
              <a:t>APHY</a:t>
            </a:r>
            <a:r>
              <a:rPr dirty="0" sz="800" spc="-20">
                <a:solidFill>
                  <a:srgbClr val="707070"/>
                </a:solidFill>
                <a:latin typeface="Times New Roman"/>
                <a:cs typeface="Times New Roman"/>
              </a:rPr>
              <a:t>  </a:t>
            </a:r>
            <a:r>
              <a:rPr dirty="0" sz="800" spc="-5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800" spc="220">
                <a:solidFill>
                  <a:srgbClr val="A1A1A1"/>
                </a:solidFill>
                <a:latin typeface="Times New Roman"/>
                <a:cs typeface="Times New Roman"/>
              </a:rPr>
              <a:t>-</a:t>
            </a:r>
            <a:r>
              <a:rPr dirty="0" sz="800" spc="675">
                <a:solidFill>
                  <a:srgbClr val="A1A1A1"/>
                </a:solidFill>
                <a:latin typeface="Times New Roman"/>
                <a:cs typeface="Times New Roman"/>
              </a:rPr>
              <a:t>-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57785">
              <a:lnSpc>
                <a:spcPct val="100000"/>
              </a:lnSpc>
              <a:spcBef>
                <a:spcPts val="680"/>
              </a:spcBef>
              <a:tabLst>
                <a:tab pos="635635" algn="l"/>
              </a:tabLst>
            </a:pPr>
            <a:r>
              <a:rPr dirty="0" sz="1150" spc="-140">
                <a:solidFill>
                  <a:srgbClr val="161616"/>
                </a:solidFill>
                <a:latin typeface="Courier New"/>
                <a:cs typeface="Courier New"/>
              </a:rPr>
              <a:t>2</a:t>
            </a:r>
            <a:r>
              <a:rPr dirty="0" sz="1150" spc="-70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-45">
                <a:solidFill>
                  <a:srgbClr val="161616"/>
                </a:solidFill>
                <a:latin typeface="Courier New"/>
                <a:cs typeface="Courier New"/>
              </a:rPr>
              <a:t>10</a:t>
            </a:r>
            <a:r>
              <a:rPr dirty="0" sz="1150">
                <a:solidFill>
                  <a:srgbClr val="161616"/>
                </a:solidFill>
                <a:latin typeface="Courier New"/>
                <a:cs typeface="Courier New"/>
              </a:rPr>
              <a:t>	</a:t>
            </a:r>
            <a:r>
              <a:rPr dirty="0" sz="1150" spc="-110">
                <a:solidFill>
                  <a:srgbClr val="161616"/>
                </a:solidFill>
                <a:latin typeface="Courier New"/>
                <a:cs typeface="Courier New"/>
              </a:rPr>
              <a:t>2</a:t>
            </a:r>
            <a:r>
              <a:rPr dirty="0" sz="1150" spc="-105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-50">
                <a:solidFill>
                  <a:srgbClr val="161616"/>
                </a:solidFill>
                <a:latin typeface="Courier New"/>
                <a:cs typeface="Courier New"/>
              </a:rPr>
              <a:t>15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03383" y="5993977"/>
            <a:ext cx="34226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80">
                <a:solidFill>
                  <a:srgbClr val="161616"/>
                </a:solidFill>
                <a:latin typeface="Courier New"/>
                <a:cs typeface="Courier New"/>
              </a:rPr>
              <a:t>1</a:t>
            </a:r>
            <a:r>
              <a:rPr dirty="0" sz="1150" spc="-200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-140">
                <a:solidFill>
                  <a:srgbClr val="161616"/>
                </a:solidFill>
                <a:latin typeface="Courier New"/>
                <a:cs typeface="Courier New"/>
              </a:rPr>
              <a:t>6</a:t>
            </a:r>
            <a:r>
              <a:rPr dirty="0" sz="1150" spc="130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81117" y="5993977"/>
            <a:ext cx="34036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60">
                <a:solidFill>
                  <a:srgbClr val="030303"/>
                </a:solidFill>
                <a:latin typeface="Courier New"/>
                <a:cs typeface="Courier New"/>
              </a:rPr>
              <a:t>1</a:t>
            </a:r>
            <a:r>
              <a:rPr dirty="0" sz="1150" spc="-220">
                <a:solidFill>
                  <a:srgbClr val="030303"/>
                </a:solidFill>
                <a:latin typeface="Courier New"/>
                <a:cs typeface="Courier New"/>
              </a:rPr>
              <a:t>9</a:t>
            </a:r>
            <a:r>
              <a:rPr dirty="0" sz="1150" spc="-140">
                <a:solidFill>
                  <a:srgbClr val="030303"/>
                </a:solidFill>
                <a:latin typeface="Courier New"/>
                <a:cs typeface="Courier New"/>
              </a:rPr>
              <a:t>6</a:t>
            </a:r>
            <a:r>
              <a:rPr dirty="0" sz="1150" spc="114">
                <a:solidFill>
                  <a:srgbClr val="030303"/>
                </a:solidFill>
                <a:latin typeface="Courier New"/>
                <a:cs typeface="Courier New"/>
              </a:rPr>
              <a:t>5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58852" y="5993977"/>
            <a:ext cx="34607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60">
                <a:solidFill>
                  <a:srgbClr val="161616"/>
                </a:solidFill>
                <a:latin typeface="Courier New"/>
                <a:cs typeface="Courier New"/>
              </a:rPr>
              <a:t>1</a:t>
            </a:r>
            <a:r>
              <a:rPr dirty="0" sz="1150" spc="-220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-105">
                <a:solidFill>
                  <a:srgbClr val="161616"/>
                </a:solidFill>
                <a:latin typeface="Courier New"/>
                <a:cs typeface="Courier New"/>
              </a:rPr>
              <a:t>7</a:t>
            </a:r>
            <a:r>
              <a:rPr dirty="0" sz="1150" spc="130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40743" y="5993977"/>
            <a:ext cx="33401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80">
                <a:solidFill>
                  <a:srgbClr val="030303"/>
                </a:solidFill>
                <a:latin typeface="Courier New"/>
                <a:cs typeface="Courier New"/>
              </a:rPr>
              <a:t>1</a:t>
            </a:r>
            <a:r>
              <a:rPr dirty="0" sz="1150" spc="-200">
                <a:solidFill>
                  <a:srgbClr val="030303"/>
                </a:solidFill>
                <a:latin typeface="Courier New"/>
                <a:cs typeface="Courier New"/>
              </a:rPr>
              <a:t>9</a:t>
            </a:r>
            <a:r>
              <a:rPr dirty="0" sz="1150" spc="-135">
                <a:solidFill>
                  <a:srgbClr val="030303"/>
                </a:solidFill>
                <a:latin typeface="Courier New"/>
                <a:cs typeface="Courier New"/>
              </a:rPr>
              <a:t>7</a:t>
            </a:r>
            <a:r>
              <a:rPr dirty="0" sz="1150" spc="65">
                <a:solidFill>
                  <a:srgbClr val="030303"/>
                </a:solidFill>
                <a:latin typeface="Courier New"/>
                <a:cs typeface="Courier New"/>
              </a:rPr>
              <a:t>5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477" y="5993977"/>
            <a:ext cx="33718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60">
                <a:solidFill>
                  <a:srgbClr val="161616"/>
                </a:solidFill>
                <a:latin typeface="Courier New"/>
                <a:cs typeface="Courier New"/>
              </a:rPr>
              <a:t>1</a:t>
            </a:r>
            <a:r>
              <a:rPr dirty="0" sz="1150" spc="-220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-25">
                <a:solidFill>
                  <a:srgbClr val="161616"/>
                </a:solidFill>
                <a:latin typeface="Courier New"/>
                <a:cs typeface="Courier New"/>
              </a:rPr>
              <a:t>80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96212" y="5993977"/>
            <a:ext cx="33845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60">
                <a:solidFill>
                  <a:srgbClr val="161616"/>
                </a:solidFill>
                <a:latin typeface="Courier New"/>
                <a:cs typeface="Courier New"/>
              </a:rPr>
              <a:t>1</a:t>
            </a:r>
            <a:r>
              <a:rPr dirty="0" sz="1150" spc="-250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-75">
                <a:solidFill>
                  <a:srgbClr val="161616"/>
                </a:solidFill>
                <a:latin typeface="Courier New"/>
                <a:cs typeface="Courier New"/>
              </a:rPr>
              <a:t>8</a:t>
            </a:r>
            <a:r>
              <a:rPr dirty="0" sz="1150" spc="65">
                <a:solidFill>
                  <a:srgbClr val="161616"/>
                </a:solidFill>
                <a:latin typeface="Courier New"/>
                <a:cs typeface="Courier New"/>
              </a:rPr>
              <a:t>5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73946" y="5993977"/>
            <a:ext cx="34607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60">
                <a:solidFill>
                  <a:srgbClr val="030303"/>
                </a:solidFill>
                <a:latin typeface="Courier New"/>
                <a:cs typeface="Courier New"/>
              </a:rPr>
              <a:t>1</a:t>
            </a:r>
            <a:r>
              <a:rPr dirty="0" sz="1150" spc="-220">
                <a:solidFill>
                  <a:srgbClr val="030303"/>
                </a:solidFill>
                <a:latin typeface="Courier New"/>
                <a:cs typeface="Courier New"/>
              </a:rPr>
              <a:t>9</a:t>
            </a:r>
            <a:r>
              <a:rPr dirty="0" sz="1150" spc="-110">
                <a:solidFill>
                  <a:srgbClr val="030303"/>
                </a:solidFill>
                <a:latin typeface="Courier New"/>
                <a:cs typeface="Courier New"/>
              </a:rPr>
              <a:t>9</a:t>
            </a:r>
            <a:r>
              <a:rPr dirty="0" sz="1150" spc="130">
                <a:solidFill>
                  <a:srgbClr val="030303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51682" y="5993977"/>
            <a:ext cx="34417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35">
                <a:solidFill>
                  <a:srgbClr val="161616"/>
                </a:solidFill>
                <a:latin typeface="Courier New"/>
                <a:cs typeface="Courier New"/>
              </a:rPr>
              <a:t>1</a:t>
            </a:r>
            <a:r>
              <a:rPr dirty="0" sz="1150" spc="-235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-110">
                <a:solidFill>
                  <a:srgbClr val="161616"/>
                </a:solidFill>
                <a:latin typeface="Courier New"/>
                <a:cs typeface="Courier New"/>
              </a:rPr>
              <a:t>9</a:t>
            </a:r>
            <a:r>
              <a:rPr dirty="0" sz="1150" spc="114">
                <a:solidFill>
                  <a:srgbClr val="161616"/>
                </a:solidFill>
                <a:latin typeface="Courier New"/>
                <a:cs typeface="Courier New"/>
              </a:rPr>
              <a:t>5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9416" y="5993977"/>
            <a:ext cx="353060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140">
                <a:solidFill>
                  <a:srgbClr val="161616"/>
                </a:solidFill>
                <a:latin typeface="Courier New"/>
                <a:cs typeface="Courier New"/>
              </a:rPr>
              <a:t>2</a:t>
            </a:r>
            <a:r>
              <a:rPr dirty="0" sz="1150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-235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185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07151" y="5993977"/>
            <a:ext cx="342265" cy="171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140">
                <a:solidFill>
                  <a:srgbClr val="161616"/>
                </a:solidFill>
                <a:latin typeface="Courier New"/>
                <a:cs typeface="Courier New"/>
              </a:rPr>
              <a:t>2</a:t>
            </a:r>
            <a:r>
              <a:rPr dirty="0" sz="1150" spc="-105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-105">
                <a:solidFill>
                  <a:srgbClr val="161616"/>
                </a:solidFill>
                <a:latin typeface="Courier New"/>
                <a:cs typeface="Courier New"/>
              </a:rPr>
              <a:t>0</a:t>
            </a:r>
            <a:r>
              <a:rPr dirty="0" sz="1150" spc="65">
                <a:solidFill>
                  <a:srgbClr val="161616"/>
                </a:solidFill>
                <a:latin typeface="Courier New"/>
                <a:cs typeface="Courier New"/>
              </a:rPr>
              <a:t>5</a:t>
            </a:r>
            <a:endParaRPr sz="11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491" y="1749577"/>
            <a:ext cx="8089392" cy="5151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396" rIns="0" bIns="0" rtlCol="0" vert="horz">
            <a:spAutoFit/>
          </a:bodyPr>
          <a:lstStyle/>
          <a:p>
            <a:pPr marL="1136015">
              <a:lnSpc>
                <a:spcPct val="100000"/>
              </a:lnSpc>
            </a:pPr>
            <a:r>
              <a:rPr dirty="0"/>
              <a:t>Global</a:t>
            </a:r>
            <a:r>
              <a:rPr dirty="0" spc="5"/>
              <a:t> </a:t>
            </a:r>
            <a:r>
              <a:rPr dirty="0"/>
              <a:t>Temperatures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397635">
              <a:lnSpc>
                <a:spcPts val="5235"/>
              </a:lnSpc>
            </a:pPr>
            <a:r>
              <a:rPr dirty="0"/>
              <a:t>Reg</a:t>
            </a:r>
            <a:r>
              <a:rPr dirty="0" spc="5"/>
              <a:t>ul</a:t>
            </a:r>
            <a:r>
              <a:rPr dirty="0"/>
              <a:t>at</a:t>
            </a:r>
            <a:r>
              <a:rPr dirty="0" spc="5"/>
              <a:t>i</a:t>
            </a:r>
            <a:r>
              <a:rPr dirty="0"/>
              <a:t>on</a:t>
            </a:r>
            <a:r>
              <a:rPr dirty="0" spc="-10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 spc="-5"/>
              <a:t>G</a:t>
            </a:r>
            <a:r>
              <a:rPr dirty="0"/>
              <a:t>HG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076723"/>
            <a:ext cx="7967345" cy="4262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118745" indent="-342900">
              <a:lnSpc>
                <a:spcPct val="8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700">
                <a:latin typeface="Arial"/>
                <a:cs typeface="Arial"/>
              </a:rPr>
              <a:t>Ap</a:t>
            </a:r>
            <a:r>
              <a:rPr dirty="0" sz="2700" spc="-5">
                <a:latin typeface="Arial"/>
                <a:cs typeface="Arial"/>
              </a:rPr>
              <a:t>r</a:t>
            </a:r>
            <a:r>
              <a:rPr dirty="0" sz="2700">
                <a:latin typeface="Arial"/>
                <a:cs typeface="Arial"/>
              </a:rPr>
              <a:t>il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2,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2</a:t>
            </a:r>
            <a:r>
              <a:rPr dirty="0" sz="2700" spc="-5">
                <a:latin typeface="Arial"/>
                <a:cs typeface="Arial"/>
              </a:rPr>
              <a:t>0</a:t>
            </a:r>
            <a:r>
              <a:rPr dirty="0" sz="2700" spc="-5">
                <a:latin typeface="Arial"/>
                <a:cs typeface="Arial"/>
              </a:rPr>
              <a:t>0</a:t>
            </a:r>
            <a:r>
              <a:rPr dirty="0" sz="2700">
                <a:latin typeface="Arial"/>
                <a:cs typeface="Arial"/>
              </a:rPr>
              <a:t>7:  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.S.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S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 spc="-5">
                <a:latin typeface="Arial"/>
                <a:cs typeface="Arial"/>
              </a:rPr>
              <a:t>p</a:t>
            </a:r>
            <a:r>
              <a:rPr dirty="0" sz="2700">
                <a:latin typeface="Arial"/>
                <a:cs typeface="Arial"/>
              </a:rPr>
              <a:t>re</a:t>
            </a:r>
            <a:r>
              <a:rPr dirty="0" sz="2700" spc="-5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e Co</a:t>
            </a:r>
            <a:r>
              <a:rPr dirty="0" sz="2700" spc="-10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rt</a:t>
            </a:r>
            <a:r>
              <a:rPr dirty="0" sz="2700" spc="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ld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t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P</a:t>
            </a:r>
            <a:r>
              <a:rPr dirty="0" sz="2700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 h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s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th</a:t>
            </a:r>
            <a:r>
              <a:rPr dirty="0" sz="2700" spc="-5">
                <a:latin typeface="Arial"/>
                <a:cs typeface="Arial"/>
              </a:rPr>
              <a:t>o</a:t>
            </a:r>
            <a:r>
              <a:rPr dirty="0" sz="2700">
                <a:latin typeface="Arial"/>
                <a:cs typeface="Arial"/>
              </a:rPr>
              <a:t>rity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o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reg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l</a:t>
            </a:r>
            <a:r>
              <a:rPr dirty="0" sz="2700" spc="-10">
                <a:latin typeface="Arial"/>
                <a:cs typeface="Arial"/>
              </a:rPr>
              <a:t>a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 spc="-5">
                <a:latin typeface="Arial"/>
                <a:cs typeface="Arial"/>
              </a:rPr>
              <a:t>C</a:t>
            </a:r>
            <a:r>
              <a:rPr dirty="0" sz="2700" spc="15">
                <a:latin typeface="Arial"/>
                <a:cs typeface="Arial"/>
              </a:rPr>
              <a:t>O</a:t>
            </a:r>
            <a:r>
              <a:rPr dirty="0" baseline="-20061" sz="2700">
                <a:latin typeface="Arial"/>
                <a:cs typeface="Arial"/>
              </a:rPr>
              <a:t>2 </a:t>
            </a:r>
            <a:r>
              <a:rPr dirty="0" baseline="-20061" sz="2700" spc="-37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&amp; o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r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G</a:t>
            </a:r>
            <a:r>
              <a:rPr dirty="0" sz="2700" spc="-10">
                <a:latin typeface="Arial"/>
                <a:cs typeface="Arial"/>
              </a:rPr>
              <a:t>H</a:t>
            </a:r>
            <a:r>
              <a:rPr dirty="0" sz="2700">
                <a:latin typeface="Arial"/>
                <a:cs typeface="Arial"/>
              </a:rPr>
              <a:t>Gs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from</a:t>
            </a:r>
            <a:r>
              <a:rPr dirty="0" sz="2700">
                <a:latin typeface="Arial"/>
                <a:cs typeface="Arial"/>
              </a:rPr>
              <a:t> n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w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 spc="-5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otor</a:t>
            </a:r>
            <a:r>
              <a:rPr dirty="0" sz="2700" spc="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v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h</a:t>
            </a:r>
            <a:r>
              <a:rPr dirty="0" sz="2700">
                <a:latin typeface="Arial"/>
                <a:cs typeface="Arial"/>
              </a:rPr>
              <a:t>icles</a:t>
            </a:r>
            <a:endParaRPr sz="270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16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5">
                <a:latin typeface="Arial"/>
                <a:cs typeface="Arial"/>
              </a:rPr>
              <a:t>v</a:t>
            </a:r>
            <a:r>
              <a:rPr dirty="0" sz="2700">
                <a:latin typeface="Arial"/>
                <a:cs typeface="Arial"/>
              </a:rPr>
              <a:t>en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o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gh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G</a:t>
            </a:r>
            <a:r>
              <a:rPr dirty="0" sz="2700" spc="-10">
                <a:latin typeface="Arial"/>
                <a:cs typeface="Arial"/>
              </a:rPr>
              <a:t>H</a:t>
            </a:r>
            <a:r>
              <a:rPr dirty="0" sz="2700">
                <a:latin typeface="Arial"/>
                <a:cs typeface="Arial"/>
              </a:rPr>
              <a:t>Gs</a:t>
            </a:r>
            <a:r>
              <a:rPr dirty="0" sz="2700" spc="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are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“air</a:t>
            </a:r>
            <a:r>
              <a:rPr dirty="0" sz="2700" spc="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p</a:t>
            </a:r>
            <a:r>
              <a:rPr dirty="0" sz="2700" spc="-5">
                <a:latin typeface="Arial"/>
                <a:cs typeface="Arial"/>
              </a:rPr>
              <a:t>o</a:t>
            </a:r>
            <a:r>
              <a:rPr dirty="0" sz="2700">
                <a:latin typeface="Arial"/>
                <a:cs typeface="Arial"/>
              </a:rPr>
              <a:t>ll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tion”,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EPA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s</a:t>
            </a:r>
            <a:r>
              <a:rPr dirty="0" sz="2700">
                <a:latin typeface="Arial"/>
                <a:cs typeface="Arial"/>
              </a:rPr>
              <a:t>till</a:t>
            </a:r>
            <a:r>
              <a:rPr dirty="0" sz="2700">
                <a:latin typeface="Arial"/>
                <a:cs typeface="Arial"/>
              </a:rPr>
              <a:t> n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d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d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fur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r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f</a:t>
            </a:r>
            <a:r>
              <a:rPr dirty="0" sz="2700">
                <a:latin typeface="Arial"/>
                <a:cs typeface="Arial"/>
              </a:rPr>
              <a:t>indi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g</a:t>
            </a:r>
            <a:r>
              <a:rPr dirty="0" sz="2700">
                <a:latin typeface="Arial"/>
                <a:cs typeface="Arial"/>
              </a:rPr>
              <a:t>s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o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reg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>
                <a:latin typeface="Arial"/>
                <a:cs typeface="Arial"/>
              </a:rPr>
              <a:t>l</a:t>
            </a:r>
            <a:r>
              <a:rPr dirty="0" sz="2700" spc="-10">
                <a:latin typeface="Arial"/>
                <a:cs typeface="Arial"/>
              </a:rPr>
              <a:t>a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hem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u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d</a:t>
            </a:r>
            <a:r>
              <a:rPr dirty="0" sz="2700">
                <a:latin typeface="Arial"/>
                <a:cs typeface="Arial"/>
              </a:rPr>
              <a:t>er</a:t>
            </a:r>
            <a:r>
              <a:rPr dirty="0" sz="2700">
                <a:latin typeface="Arial"/>
                <a:cs typeface="Arial"/>
              </a:rPr>
              <a:t> </a:t>
            </a:r>
            <a:r>
              <a:rPr dirty="0" sz="2700" spc="-5">
                <a:latin typeface="Arial"/>
                <a:cs typeface="Arial"/>
              </a:rPr>
              <a:t>C</a:t>
            </a:r>
            <a:r>
              <a:rPr dirty="0" sz="2700">
                <a:latin typeface="Arial"/>
                <a:cs typeface="Arial"/>
              </a:rPr>
              <a:t>AA T</a:t>
            </a:r>
            <a:r>
              <a:rPr dirty="0" sz="2700" spc="-5">
                <a:latin typeface="Arial"/>
                <a:cs typeface="Arial"/>
              </a:rPr>
              <a:t>i</a:t>
            </a:r>
            <a:r>
              <a:rPr dirty="0" sz="2700">
                <a:latin typeface="Arial"/>
                <a:cs typeface="Arial"/>
              </a:rPr>
              <a:t>t</a:t>
            </a:r>
            <a:r>
              <a:rPr dirty="0" sz="2700" spc="5">
                <a:latin typeface="Arial"/>
                <a:cs typeface="Arial"/>
              </a:rPr>
              <a:t>l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I</a:t>
            </a:r>
            <a:r>
              <a:rPr dirty="0" sz="2700" spc="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(</a:t>
            </a:r>
            <a:r>
              <a:rPr dirty="0" sz="2700" spc="5">
                <a:latin typeface="Arial"/>
                <a:cs typeface="Arial"/>
              </a:rPr>
              <a:t>s</a:t>
            </a:r>
            <a:r>
              <a:rPr dirty="0" sz="2700">
                <a:latin typeface="Arial"/>
                <a:cs typeface="Arial"/>
              </a:rPr>
              <a:t>tation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ry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s</a:t>
            </a:r>
            <a:r>
              <a:rPr dirty="0" sz="2700">
                <a:latin typeface="Arial"/>
                <a:cs typeface="Arial"/>
              </a:rPr>
              <a:t>ou</a:t>
            </a:r>
            <a:r>
              <a:rPr dirty="0" sz="2700" spc="-5">
                <a:latin typeface="Arial"/>
                <a:cs typeface="Arial"/>
              </a:rPr>
              <a:t>r</a:t>
            </a:r>
            <a:r>
              <a:rPr dirty="0" sz="2700">
                <a:latin typeface="Arial"/>
                <a:cs typeface="Arial"/>
              </a:rPr>
              <a:t>ces)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or </a:t>
            </a:r>
            <a:r>
              <a:rPr dirty="0" sz="2700" spc="-10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i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le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I</a:t>
            </a:r>
            <a:r>
              <a:rPr dirty="0" sz="2700">
                <a:latin typeface="Arial"/>
                <a:cs typeface="Arial"/>
              </a:rPr>
              <a:t>I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(</a:t>
            </a:r>
            <a:r>
              <a:rPr dirty="0" sz="2700" spc="-5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o</a:t>
            </a:r>
            <a:r>
              <a:rPr dirty="0" sz="2700" spc="-5">
                <a:latin typeface="Arial"/>
                <a:cs typeface="Arial"/>
              </a:rPr>
              <a:t>b</a:t>
            </a:r>
            <a:r>
              <a:rPr dirty="0" sz="2700">
                <a:latin typeface="Arial"/>
                <a:cs typeface="Arial"/>
              </a:rPr>
              <a:t>i</a:t>
            </a:r>
            <a:r>
              <a:rPr dirty="0" sz="2700" spc="-5">
                <a:latin typeface="Arial"/>
                <a:cs typeface="Arial"/>
              </a:rPr>
              <a:t>l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)</a:t>
            </a:r>
            <a:r>
              <a:rPr dirty="0" sz="2700"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  <a:p>
            <a:pPr marL="355600" marR="156210" indent="-342900">
              <a:lnSpc>
                <a:spcPts val="2920"/>
              </a:lnSpc>
              <a:spcBef>
                <a:spcPts val="1650"/>
              </a:spcBef>
              <a:buFont typeface="Arial"/>
              <a:buChar char="•"/>
              <a:tabLst>
                <a:tab pos="355600" algn="l"/>
                <a:tab pos="3650615" algn="l"/>
              </a:tabLst>
            </a:pPr>
            <a:r>
              <a:rPr dirty="0" sz="2700" spc="-5">
                <a:latin typeface="Arial"/>
                <a:cs typeface="Arial"/>
              </a:rPr>
              <a:t>D</a:t>
            </a:r>
            <a:r>
              <a:rPr dirty="0" sz="2700">
                <a:latin typeface="Arial"/>
                <a:cs typeface="Arial"/>
              </a:rPr>
              <a:t>ece</a:t>
            </a:r>
            <a:r>
              <a:rPr dirty="0" sz="2700" spc="-5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b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r 17, 2</a:t>
            </a:r>
            <a:r>
              <a:rPr dirty="0" sz="2700" spc="-5">
                <a:latin typeface="Arial"/>
                <a:cs typeface="Arial"/>
              </a:rPr>
              <a:t>0</a:t>
            </a:r>
            <a:r>
              <a:rPr dirty="0" sz="2700" spc="-5">
                <a:latin typeface="Arial"/>
                <a:cs typeface="Arial"/>
              </a:rPr>
              <a:t>0</a:t>
            </a:r>
            <a:r>
              <a:rPr dirty="0" sz="2700">
                <a:latin typeface="Arial"/>
                <a:cs typeface="Arial"/>
              </a:rPr>
              <a:t>9:	</a:t>
            </a:r>
            <a:r>
              <a:rPr dirty="0" sz="2700">
                <a:latin typeface="Arial"/>
                <a:cs typeface="Arial"/>
              </a:rPr>
              <a:t>EPA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Ad</a:t>
            </a:r>
            <a:r>
              <a:rPr dirty="0" sz="2700" spc="-10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inis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ra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or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f</a:t>
            </a:r>
            <a:r>
              <a:rPr dirty="0" sz="2700">
                <a:latin typeface="Arial"/>
                <a:cs typeface="Arial"/>
              </a:rPr>
              <a:t>o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d</a:t>
            </a:r>
            <a:r>
              <a:rPr dirty="0" sz="270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t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current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d proj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cted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G</a:t>
            </a:r>
            <a:r>
              <a:rPr dirty="0" sz="2700" spc="-10">
                <a:latin typeface="Arial"/>
                <a:cs typeface="Arial"/>
              </a:rPr>
              <a:t>H</a:t>
            </a:r>
            <a:r>
              <a:rPr dirty="0" sz="2700">
                <a:latin typeface="Arial"/>
                <a:cs typeface="Arial"/>
              </a:rPr>
              <a:t>G </a:t>
            </a:r>
            <a:r>
              <a:rPr dirty="0" sz="2700" spc="5">
                <a:latin typeface="Arial"/>
                <a:cs typeface="Arial"/>
              </a:rPr>
              <a:t>c</a:t>
            </a:r>
            <a:r>
              <a:rPr dirty="0" sz="2700">
                <a:latin typeface="Arial"/>
                <a:cs typeface="Arial"/>
              </a:rPr>
              <a:t>o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ce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trations</a:t>
            </a:r>
            <a:r>
              <a:rPr dirty="0" sz="2700">
                <a:latin typeface="Arial"/>
                <a:cs typeface="Arial"/>
              </a:rPr>
              <a:t> e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d</a:t>
            </a:r>
            <a:r>
              <a:rPr dirty="0" sz="2700">
                <a:latin typeface="Arial"/>
                <a:cs typeface="Arial"/>
              </a:rPr>
              <a:t>a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g</a:t>
            </a:r>
            <a:r>
              <a:rPr dirty="0" sz="2700">
                <a:latin typeface="Arial"/>
                <a:cs typeface="Arial"/>
              </a:rPr>
              <a:t>er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the p</a:t>
            </a:r>
            <a:r>
              <a:rPr dirty="0" sz="2700" spc="-5">
                <a:latin typeface="Arial"/>
                <a:cs typeface="Arial"/>
              </a:rPr>
              <a:t>u</a:t>
            </a:r>
            <a:r>
              <a:rPr dirty="0" sz="2700" spc="-5">
                <a:latin typeface="Arial"/>
                <a:cs typeface="Arial"/>
              </a:rPr>
              <a:t>b</a:t>
            </a:r>
            <a:r>
              <a:rPr dirty="0" sz="2700">
                <a:latin typeface="Arial"/>
                <a:cs typeface="Arial"/>
              </a:rPr>
              <a:t>lic h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l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d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 spc="-5">
                <a:latin typeface="Arial"/>
                <a:cs typeface="Arial"/>
              </a:rPr>
              <a:t>w</a:t>
            </a:r>
            <a:r>
              <a:rPr dirty="0" sz="2700">
                <a:latin typeface="Arial"/>
                <a:cs typeface="Arial"/>
              </a:rPr>
              <a:t>elfare of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c</a:t>
            </a:r>
            <a:r>
              <a:rPr dirty="0" sz="2700">
                <a:latin typeface="Arial"/>
                <a:cs typeface="Arial"/>
              </a:rPr>
              <a:t>urrent</a:t>
            </a:r>
            <a:r>
              <a:rPr dirty="0" sz="2700">
                <a:latin typeface="Arial"/>
                <a:cs typeface="Arial"/>
              </a:rPr>
              <a:t> a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d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future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g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er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tions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(</a:t>
            </a:r>
            <a:r>
              <a:rPr dirty="0" sz="2700" spc="5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he</a:t>
            </a:r>
            <a:r>
              <a:rPr dirty="0" sz="2700" spc="-1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“en</a:t>
            </a:r>
            <a:r>
              <a:rPr dirty="0" sz="2700" spc="-5">
                <a:latin typeface="Arial"/>
                <a:cs typeface="Arial"/>
              </a:rPr>
              <a:t>d</a:t>
            </a:r>
            <a:r>
              <a:rPr dirty="0" sz="2700" spc="-5">
                <a:latin typeface="Arial"/>
                <a:cs typeface="Arial"/>
              </a:rPr>
              <a:t>a</a:t>
            </a:r>
            <a:r>
              <a:rPr dirty="0" sz="2700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g</a:t>
            </a:r>
            <a:r>
              <a:rPr dirty="0" sz="2700" spc="-5">
                <a:latin typeface="Arial"/>
                <a:cs typeface="Arial"/>
              </a:rPr>
              <a:t>e</a:t>
            </a:r>
            <a:r>
              <a:rPr dirty="0" sz="2700">
                <a:latin typeface="Arial"/>
                <a:cs typeface="Arial"/>
              </a:rPr>
              <a:t>r</a:t>
            </a:r>
            <a:r>
              <a:rPr dirty="0" sz="2700" spc="-5">
                <a:latin typeface="Arial"/>
                <a:cs typeface="Arial"/>
              </a:rPr>
              <a:t>m</a:t>
            </a:r>
            <a:r>
              <a:rPr dirty="0" sz="2700">
                <a:latin typeface="Arial"/>
                <a:cs typeface="Arial"/>
              </a:rPr>
              <a:t>e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>
                <a:latin typeface="Arial"/>
                <a:cs typeface="Arial"/>
              </a:rPr>
              <a:t>t</a:t>
            </a:r>
            <a:r>
              <a:rPr dirty="0" sz="2700">
                <a:latin typeface="Arial"/>
                <a:cs typeface="Arial"/>
              </a:rPr>
              <a:t> </a:t>
            </a:r>
            <a:r>
              <a:rPr dirty="0" sz="2700" spc="5">
                <a:latin typeface="Arial"/>
                <a:cs typeface="Arial"/>
              </a:rPr>
              <a:t>f</a:t>
            </a:r>
            <a:r>
              <a:rPr dirty="0" sz="2700">
                <a:latin typeface="Arial"/>
                <a:cs typeface="Arial"/>
              </a:rPr>
              <a:t>indi</a:t>
            </a:r>
            <a:r>
              <a:rPr dirty="0" sz="2700" spc="-5">
                <a:latin typeface="Arial"/>
                <a:cs typeface="Arial"/>
              </a:rPr>
              <a:t>n</a:t>
            </a:r>
            <a:r>
              <a:rPr dirty="0" sz="2700" spc="-5">
                <a:latin typeface="Arial"/>
                <a:cs typeface="Arial"/>
              </a:rPr>
              <a:t>g</a:t>
            </a:r>
            <a:r>
              <a:rPr dirty="0" sz="2700">
                <a:latin typeface="Arial"/>
                <a:cs typeface="Arial"/>
              </a:rPr>
              <a:t>”)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791" y="1071115"/>
            <a:ext cx="837882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30">
                <a:latin typeface="Arial"/>
                <a:cs typeface="Arial"/>
              </a:rPr>
              <a:t>V</a:t>
            </a:r>
            <a:r>
              <a:rPr dirty="0" sz="4000" spc="-40">
                <a:latin typeface="Arial"/>
                <a:cs typeface="Arial"/>
              </a:rPr>
              <a:t>O</a:t>
            </a:r>
            <a:r>
              <a:rPr dirty="0" sz="4000" spc="-30">
                <a:latin typeface="Arial"/>
                <a:cs typeface="Arial"/>
              </a:rPr>
              <a:t>C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5">
                <a:latin typeface="Arial"/>
                <a:cs typeface="Arial"/>
              </a:rPr>
              <a:t>p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15">
                <a:latin typeface="Arial"/>
                <a:cs typeface="Arial"/>
              </a:rPr>
              <a:t>s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a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d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cen</a:t>
            </a:r>
            <a:r>
              <a:rPr dirty="0" sz="4000" spc="-10">
                <a:latin typeface="Arial"/>
                <a:cs typeface="Arial"/>
              </a:rPr>
              <a:t>tr</a:t>
            </a:r>
            <a:r>
              <a:rPr dirty="0" sz="4000" spc="-15">
                <a:latin typeface="Arial"/>
                <a:cs typeface="Arial"/>
              </a:rPr>
              <a:t>ati</a:t>
            </a:r>
            <a:r>
              <a:rPr dirty="0" sz="4000" spc="-20">
                <a:latin typeface="Arial"/>
                <a:cs typeface="Arial"/>
              </a:rPr>
              <a:t>o</a:t>
            </a:r>
            <a:r>
              <a:rPr dirty="0" sz="4000" spc="-25">
                <a:latin typeface="Arial"/>
                <a:cs typeface="Arial"/>
              </a:rPr>
              <a:t>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8016875" cy="3056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1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5">
                <a:latin typeface="Arial"/>
                <a:cs typeface="Arial"/>
              </a:rPr>
              <a:t>0%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</a:t>
            </a:r>
            <a:r>
              <a:rPr dirty="0" sz="2800" spc="-3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nt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ut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5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/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  <a:p>
            <a:pPr lvl="1" marL="756285" marR="10737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xidi</a:t>
            </a:r>
            <a:r>
              <a:rPr dirty="0" sz="2800" spc="-10">
                <a:latin typeface="Arial"/>
                <a:cs typeface="Arial"/>
              </a:rPr>
              <a:t>z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1</a:t>
            </a:r>
            <a:r>
              <a:rPr dirty="0" sz="2800" spc="-25">
                <a:latin typeface="Arial"/>
                <a:cs typeface="Arial"/>
              </a:rPr>
              <a:t>%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</a:t>
            </a:r>
            <a:r>
              <a:rPr dirty="0" sz="2800" spc="-2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L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7</a:t>
            </a:r>
            <a:r>
              <a:rPr dirty="0" sz="2800" spc="-20">
                <a:latin typeface="Arial"/>
                <a:cs typeface="Arial"/>
              </a:rPr>
              <a:t>°</a:t>
            </a:r>
            <a:r>
              <a:rPr dirty="0" sz="2800" spc="-2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 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684530">
              <a:lnSpc>
                <a:spcPts val="5235"/>
              </a:lnSpc>
            </a:pPr>
            <a:r>
              <a:rPr dirty="0"/>
              <a:t>G</a:t>
            </a:r>
            <a:r>
              <a:rPr dirty="0" spc="-10"/>
              <a:t>H</a:t>
            </a:r>
            <a:r>
              <a:rPr dirty="0"/>
              <a:t>G</a:t>
            </a:r>
            <a:r>
              <a:rPr dirty="0" spc="-10"/>
              <a:t> </a:t>
            </a:r>
            <a:r>
              <a:rPr dirty="0"/>
              <a:t>Reporting Program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1331"/>
            <a:ext cx="7990840" cy="3854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6985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403600" algn="l"/>
              </a:tabLst>
            </a:pPr>
            <a:r>
              <a:rPr dirty="0" sz="2800" spc="-15">
                <a:latin typeface="Arial"/>
                <a:cs typeface="Arial"/>
              </a:rPr>
              <a:t>Oct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er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3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9</a:t>
            </a:r>
            <a:r>
              <a:rPr dirty="0" sz="2800" spc="-10">
                <a:latin typeface="Arial"/>
                <a:cs typeface="Arial"/>
              </a:rPr>
              <a:t>: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25">
                <a:latin typeface="Arial"/>
                <a:cs typeface="Arial"/>
              </a:rPr>
              <a:t>P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4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C</a:t>
            </a: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rt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9</a:t>
            </a:r>
            <a:r>
              <a:rPr dirty="0" sz="2800" spc="-15">
                <a:latin typeface="Arial"/>
                <a:cs typeface="Arial"/>
              </a:rPr>
              <a:t>8,</a:t>
            </a:r>
            <a:r>
              <a:rPr dirty="0" sz="2800" spc="-15">
                <a:latin typeface="Arial"/>
                <a:cs typeface="Arial"/>
              </a:rPr>
              <a:t> whi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q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rt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as</a:t>
            </a:r>
            <a:r>
              <a:rPr dirty="0" sz="2800" spc="-15">
                <a:latin typeface="Arial"/>
                <a:cs typeface="Arial"/>
              </a:rPr>
              <a:t> (G</a:t>
            </a:r>
            <a:r>
              <a:rPr dirty="0" sz="2800" spc="-35">
                <a:latin typeface="Arial"/>
                <a:cs typeface="Arial"/>
              </a:rPr>
              <a:t>H</a:t>
            </a:r>
            <a:r>
              <a:rPr dirty="0" sz="2800" spc="-30">
                <a:latin typeface="Arial"/>
                <a:cs typeface="Arial"/>
              </a:rPr>
              <a:t>G</a:t>
            </a:r>
            <a:r>
              <a:rPr dirty="0" sz="2800" spc="-10">
                <a:latin typeface="Arial"/>
                <a:cs typeface="Arial"/>
              </a:rPr>
              <a:t>)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emi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2963545" algn="l"/>
              </a:tabLst>
            </a:pPr>
            <a:r>
              <a:rPr dirty="0" sz="2800" spc="-25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rs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il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els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trial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GH</a:t>
            </a:r>
            <a:r>
              <a:rPr dirty="0" sz="2800" spc="-30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s,</a:t>
            </a:r>
            <a:r>
              <a:rPr dirty="0" sz="2800" spc="-20">
                <a:latin typeface="Arial"/>
                <a:cs typeface="Arial"/>
              </a:rPr>
              <a:t> ma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hi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nd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iliti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30">
                <a:latin typeface="Arial"/>
                <a:cs typeface="Arial"/>
              </a:rPr>
              <a:t>m</a:t>
            </a:r>
            <a:r>
              <a:rPr dirty="0" sz="2800" spc="-10">
                <a:latin typeface="Arial"/>
                <a:cs typeface="Arial"/>
              </a:rPr>
              <a:t>it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≥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5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met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ic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er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y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ar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G</a:t>
            </a:r>
            <a:r>
              <a:rPr dirty="0" sz="2800" spc="-25">
                <a:latin typeface="Arial"/>
                <a:cs typeface="Arial"/>
              </a:rPr>
              <a:t>HG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emi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q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ir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mit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al</a:t>
            </a:r>
            <a:r>
              <a:rPr dirty="0" sz="2800" spc="-10">
                <a:latin typeface="Arial"/>
                <a:cs typeface="Arial"/>
              </a:rPr>
              <a:t> 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ts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E</a:t>
            </a:r>
            <a:r>
              <a:rPr dirty="0" sz="2800" spc="-25">
                <a:latin typeface="Arial"/>
                <a:cs typeface="Arial"/>
              </a:rPr>
              <a:t>P</a:t>
            </a:r>
            <a:r>
              <a:rPr dirty="0" sz="2800" spc="-3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.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ir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ts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w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mber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3</a:t>
            </a:r>
            <a:r>
              <a:rPr dirty="0" sz="2800" spc="-15">
                <a:latin typeface="Arial"/>
                <a:cs typeface="Arial"/>
              </a:rPr>
              <a:t>0,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1</a:t>
            </a:r>
            <a:r>
              <a:rPr dirty="0" sz="2800" spc="-15">
                <a:latin typeface="Arial"/>
                <a:cs typeface="Arial"/>
              </a:rPr>
              <a:t>1.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9819" y="860702"/>
            <a:ext cx="7858759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235"/>
              </a:lnSpc>
            </a:pPr>
            <a:r>
              <a:rPr dirty="0" sz="4400">
                <a:latin typeface="Arial"/>
                <a:cs typeface="Arial"/>
              </a:rPr>
              <a:t>M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b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So</a:t>
            </a:r>
            <a:r>
              <a:rPr dirty="0" sz="4400" spc="5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r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 G</a:t>
            </a:r>
            <a:r>
              <a:rPr dirty="0" sz="4400" spc="-10">
                <a:latin typeface="Arial"/>
                <a:cs typeface="Arial"/>
              </a:rPr>
              <a:t>H</a:t>
            </a:r>
            <a:r>
              <a:rPr dirty="0" sz="4400">
                <a:latin typeface="Arial"/>
                <a:cs typeface="Arial"/>
              </a:rPr>
              <a:t>G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Regu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4663" y="1787215"/>
            <a:ext cx="8103234" cy="4796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89915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2924175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7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:	</a:t>
            </a:r>
            <a:r>
              <a:rPr dirty="0" sz="3200">
                <a:latin typeface="Arial"/>
                <a:cs typeface="Arial"/>
              </a:rPr>
              <a:t>EPA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irst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 C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rds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t 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ty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icl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 y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2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6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5600" algn="l"/>
                <a:tab pos="321818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 spc="-5">
                <a:latin typeface="Arial"/>
                <a:cs typeface="Arial"/>
              </a:rPr>
              <a:t>5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:	</a:t>
            </a:r>
            <a:r>
              <a:rPr dirty="0" sz="3200">
                <a:latin typeface="Arial"/>
                <a:cs typeface="Arial"/>
              </a:rPr>
              <a:t>GHG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is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rds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&amp;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rds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fo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&amp;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ea</a:t>
            </a:r>
            <a:r>
              <a:rPr dirty="0" sz="3200" spc="5">
                <a:latin typeface="Arial"/>
                <a:cs typeface="Arial"/>
              </a:rPr>
              <a:t>vy</a:t>
            </a:r>
            <a:r>
              <a:rPr dirty="0" sz="3200">
                <a:latin typeface="Arial"/>
                <a:cs typeface="Arial"/>
              </a:rPr>
              <a:t>-d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ty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icles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7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5</a:t>
            </a:r>
            <a:endParaRPr sz="3200">
              <a:latin typeface="Arial"/>
              <a:cs typeface="Arial"/>
            </a:endParaRPr>
          </a:p>
          <a:p>
            <a:pPr marL="355600" marR="795655" indent="-34290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  <a:tab pos="328549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7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 spc="-5">
                <a:latin typeface="Arial"/>
                <a:cs typeface="Arial"/>
              </a:rPr>
              <a:t>7</a:t>
            </a:r>
            <a:r>
              <a:rPr dirty="0" sz="3200">
                <a:latin typeface="Arial"/>
                <a:cs typeface="Arial"/>
              </a:rPr>
              <a:t>:	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ice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>
                <a:latin typeface="Arial"/>
                <a:cs typeface="Arial"/>
              </a:rPr>
              <a:t> reco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rds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2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5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321435">
              <a:lnSpc>
                <a:spcPts val="5235"/>
              </a:lnSpc>
            </a:pPr>
            <a:r>
              <a:rPr dirty="0" spc="-10"/>
              <a:t>G</a:t>
            </a:r>
            <a:r>
              <a:rPr dirty="0"/>
              <a:t>HG</a:t>
            </a:r>
            <a:r>
              <a:rPr dirty="0" spc="-10"/>
              <a:t> T</a:t>
            </a:r>
            <a:r>
              <a:rPr dirty="0"/>
              <a:t>a</a:t>
            </a:r>
            <a:r>
              <a:rPr dirty="0" spc="5"/>
              <a:t>il</a:t>
            </a:r>
            <a:r>
              <a:rPr dirty="0"/>
              <a:t>oring</a:t>
            </a:r>
            <a:r>
              <a:rPr dirty="0" spc="-10"/>
              <a:t> </a:t>
            </a:r>
            <a:r>
              <a:rPr dirty="0"/>
              <a:t>Ru</a:t>
            </a:r>
            <a:r>
              <a:rPr dirty="0" spc="5"/>
              <a:t>l</a:t>
            </a:r>
            <a:r>
              <a:rPr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0051" y="2168215"/>
            <a:ext cx="8716010" cy="3787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78180" marR="654050" indent="-342900">
              <a:lnSpc>
                <a:spcPct val="100000"/>
              </a:lnSpc>
              <a:buFont typeface="Arial"/>
              <a:buChar char="•"/>
              <a:tabLst>
                <a:tab pos="678815" algn="l"/>
                <a:tab pos="3360420" algn="l"/>
              </a:tabLst>
            </a:pPr>
            <a:r>
              <a:rPr dirty="0" sz="3200" spc="5">
                <a:latin typeface="Arial"/>
                <a:cs typeface="Arial"/>
              </a:rPr>
              <a:t>J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3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:	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PA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resh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>
                <a:latin typeface="Arial"/>
                <a:cs typeface="Arial"/>
              </a:rPr>
              <a:t> GHG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PSD &amp; 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le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V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3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10" b="1">
                <a:latin typeface="Arial"/>
                <a:cs typeface="Arial"/>
              </a:rPr>
              <a:t>P</a:t>
            </a:r>
            <a:r>
              <a:rPr dirty="0" sz="2400" spc="-5" b="1">
                <a:latin typeface="Arial"/>
                <a:cs typeface="Arial"/>
              </a:rPr>
              <a:t>SD</a:t>
            </a:r>
            <a:r>
              <a:rPr dirty="0" sz="2400">
                <a:latin typeface="Arial"/>
                <a:cs typeface="Arial"/>
              </a:rPr>
              <a:t>: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:1</a:t>
            </a:r>
            <a:r>
              <a:rPr dirty="0" sz="2400" spc="-10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0,0</a:t>
            </a:r>
            <a:r>
              <a:rPr dirty="0" sz="2400" spc="-5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0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tpy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C</a:t>
            </a:r>
            <a:r>
              <a:rPr dirty="0" sz="2400" spc="15">
                <a:latin typeface="Arial"/>
                <a:cs typeface="Arial"/>
              </a:rPr>
              <a:t>O</a:t>
            </a:r>
            <a:r>
              <a:rPr dirty="0" baseline="-20833" sz="2400" spc="-15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e ;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Mo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: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7</a:t>
            </a:r>
            <a:r>
              <a:rPr dirty="0" sz="2400" spc="-10">
                <a:latin typeface="Arial"/>
                <a:cs typeface="Arial"/>
              </a:rPr>
              <a:t>5</a:t>
            </a:r>
            <a:r>
              <a:rPr dirty="0" sz="2400">
                <a:latin typeface="Arial"/>
                <a:cs typeface="Arial"/>
              </a:rPr>
              <a:t>,0</a:t>
            </a:r>
            <a:r>
              <a:rPr dirty="0" sz="2400" spc="-5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0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tpy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C</a:t>
            </a:r>
            <a:r>
              <a:rPr dirty="0" sz="2400" spc="20">
                <a:latin typeface="Arial"/>
                <a:cs typeface="Arial"/>
              </a:rPr>
              <a:t>O</a:t>
            </a:r>
            <a:r>
              <a:rPr dirty="0" baseline="-20833" sz="2400" spc="-22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55" b="1">
                <a:latin typeface="Arial"/>
                <a:cs typeface="Arial"/>
              </a:rPr>
              <a:t>T</a:t>
            </a:r>
            <a:r>
              <a:rPr dirty="0" sz="2400" b="1">
                <a:latin typeface="Arial"/>
                <a:cs typeface="Arial"/>
              </a:rPr>
              <a:t>itle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:</a:t>
            </a:r>
            <a:r>
              <a:rPr dirty="0" sz="2400" spc="-5">
                <a:latin typeface="Arial"/>
                <a:cs typeface="Arial"/>
              </a:rPr>
              <a:t> E</a:t>
            </a:r>
            <a:r>
              <a:rPr dirty="0" sz="2400" spc="-15">
                <a:latin typeface="Arial"/>
                <a:cs typeface="Arial"/>
              </a:rPr>
              <a:t>x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st</a:t>
            </a:r>
            <a:r>
              <a:rPr dirty="0" sz="2400" spc="-5">
                <a:latin typeface="Arial"/>
                <a:cs typeface="Arial"/>
              </a:rPr>
              <a:t>in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 ne</a:t>
            </a:r>
            <a:r>
              <a:rPr dirty="0" sz="2400">
                <a:latin typeface="Arial"/>
                <a:cs typeface="Arial"/>
              </a:rPr>
              <a:t>w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5">
                <a:latin typeface="Arial"/>
                <a:cs typeface="Arial"/>
              </a:rPr>
              <a:t>ou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th </a:t>
            </a:r>
            <a:r>
              <a:rPr dirty="0" sz="2400" spc="-5">
                <a:latin typeface="Arial"/>
                <a:cs typeface="Arial"/>
              </a:rPr>
              <a:t>PT</a:t>
            </a:r>
            <a:r>
              <a:rPr dirty="0" sz="2400">
                <a:latin typeface="Arial"/>
                <a:cs typeface="Arial"/>
              </a:rPr>
              <a:t>E ≥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100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-5">
                <a:latin typeface="Arial"/>
                <a:cs typeface="Arial"/>
              </a:rPr>
              <a:t>00</a:t>
            </a:r>
            <a:r>
              <a:rPr dirty="0" sz="2400">
                <a:latin typeface="Arial"/>
                <a:cs typeface="Arial"/>
              </a:rPr>
              <a:t>0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5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y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</a:t>
            </a:r>
            <a:r>
              <a:rPr dirty="0" sz="2400" spc="5">
                <a:latin typeface="Arial"/>
                <a:cs typeface="Arial"/>
              </a:rPr>
              <a:t>O</a:t>
            </a:r>
            <a:r>
              <a:rPr dirty="0" baseline="-20833" sz="2400" spc="-22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941" y="910700"/>
            <a:ext cx="7700645" cy="854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600">
                <a:latin typeface="Arial"/>
                <a:cs typeface="Arial"/>
              </a:rPr>
              <a:t>Re</a:t>
            </a:r>
            <a:r>
              <a:rPr dirty="0" sz="3600" spc="5">
                <a:latin typeface="Arial"/>
                <a:cs typeface="Arial"/>
              </a:rPr>
              <a:t>vi</a:t>
            </a:r>
            <a:r>
              <a:rPr dirty="0" sz="3600">
                <a:latin typeface="Arial"/>
                <a:cs typeface="Arial"/>
              </a:rPr>
              <a:t>sed</a:t>
            </a:r>
            <a:r>
              <a:rPr dirty="0" sz="3600" spc="-10">
                <a:latin typeface="Arial"/>
                <a:cs typeface="Arial"/>
              </a:rPr>
              <a:t> </a:t>
            </a:r>
            <a:r>
              <a:rPr dirty="0" sz="3600" spc="5">
                <a:latin typeface="Arial"/>
                <a:cs typeface="Arial"/>
              </a:rPr>
              <a:t>N</a:t>
            </a:r>
            <a:r>
              <a:rPr dirty="0" sz="3600">
                <a:latin typeface="Arial"/>
                <a:cs typeface="Arial"/>
              </a:rPr>
              <a:t>SPS</a:t>
            </a:r>
            <a:r>
              <a:rPr dirty="0" sz="3600" spc="-2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f</a:t>
            </a:r>
            <a:r>
              <a:rPr dirty="0" sz="3600">
                <a:latin typeface="Arial"/>
                <a:cs typeface="Arial"/>
              </a:rPr>
              <a:t>or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 spc="-10">
                <a:latin typeface="Arial"/>
                <a:cs typeface="Arial"/>
              </a:rPr>
              <a:t>O</a:t>
            </a:r>
            <a:r>
              <a:rPr dirty="0" sz="3600">
                <a:latin typeface="Arial"/>
                <a:cs typeface="Arial"/>
              </a:rPr>
              <a:t>il</a:t>
            </a:r>
            <a:r>
              <a:rPr dirty="0" sz="3600" spc="5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a</a:t>
            </a:r>
            <a:r>
              <a:rPr dirty="0" sz="3600" spc="5">
                <a:latin typeface="Arial"/>
                <a:cs typeface="Arial"/>
              </a:rPr>
              <a:t>n</a:t>
            </a:r>
            <a:r>
              <a:rPr dirty="0" sz="3600">
                <a:latin typeface="Arial"/>
                <a:cs typeface="Arial"/>
              </a:rPr>
              <a:t>d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G</a:t>
            </a:r>
            <a:r>
              <a:rPr dirty="0" sz="3600">
                <a:latin typeface="Arial"/>
                <a:cs typeface="Arial"/>
              </a:rPr>
              <a:t>as</a:t>
            </a:r>
            <a:r>
              <a:rPr dirty="0" sz="3600" spc="10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Sector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ust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2,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0</a:t>
            </a:r>
            <a:r>
              <a:rPr dirty="0" sz="2400" spc="-10">
                <a:latin typeface="Arial"/>
                <a:cs typeface="Arial"/>
              </a:rPr>
              <a:t>1</a:t>
            </a:r>
            <a:r>
              <a:rPr dirty="0" sz="240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6916" y="2307915"/>
            <a:ext cx="8054340" cy="189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ts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wor</a:t>
            </a:r>
            <a:r>
              <a:rPr dirty="0" sz="3200" spc="5">
                <a:latin typeface="Arial"/>
                <a:cs typeface="Arial"/>
              </a:rPr>
              <a:t>k</a:t>
            </a:r>
            <a:r>
              <a:rPr dirty="0" sz="3200">
                <a:latin typeface="Arial"/>
                <a:cs typeface="Arial"/>
              </a:rPr>
              <a:t>-p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rds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edu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emi</a:t>
            </a:r>
            <a:r>
              <a:rPr dirty="0" sz="3200" spc="5">
                <a:latin typeface="Arial"/>
                <a:cs typeface="Arial"/>
              </a:rPr>
              <a:t>ss</a:t>
            </a:r>
            <a:r>
              <a:rPr dirty="0" sz="3200" spc="-5">
                <a:latin typeface="Arial"/>
                <a:cs typeface="Arial"/>
              </a:rPr>
              <a:t>ion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me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VOCs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pe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il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6723" y="602638"/>
            <a:ext cx="5277485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NS</a:t>
            </a:r>
            <a:r>
              <a:rPr dirty="0" sz="4400" spc="5">
                <a:latin typeface="Arial"/>
                <a:cs typeface="Arial"/>
              </a:rPr>
              <a:t>P</a:t>
            </a:r>
            <a:r>
              <a:rPr dirty="0" sz="4400">
                <a:latin typeface="Arial"/>
                <a:cs typeface="Arial"/>
              </a:rPr>
              <a:t>S for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New EGUs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2400" spc="5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cto</a:t>
            </a:r>
            <a:r>
              <a:rPr dirty="0" sz="2400" spc="-5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er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</a:t>
            </a:r>
            <a:r>
              <a:rPr dirty="0" sz="2400" spc="-10">
                <a:latin typeface="Arial"/>
                <a:cs typeface="Arial"/>
              </a:rPr>
              <a:t>3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-5">
                <a:latin typeface="Arial"/>
                <a:cs typeface="Arial"/>
              </a:rPr>
              <a:t> 2</a:t>
            </a:r>
            <a:r>
              <a:rPr dirty="0" sz="2400">
                <a:latin typeface="Arial"/>
                <a:cs typeface="Arial"/>
              </a:rPr>
              <a:t>0</a:t>
            </a:r>
            <a:r>
              <a:rPr dirty="0" sz="2400" spc="-10">
                <a:latin typeface="Arial"/>
                <a:cs typeface="Arial"/>
              </a:rPr>
              <a:t>1</a:t>
            </a:r>
            <a:r>
              <a:rPr dirty="0" sz="2400"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613" y="2059973"/>
            <a:ext cx="8447405" cy="4497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100" spc="-25">
                <a:latin typeface="Arial"/>
                <a:cs typeface="Arial"/>
              </a:rPr>
              <a:t>N</a:t>
            </a:r>
            <a:r>
              <a:rPr dirty="0" sz="3100" spc="-35">
                <a:latin typeface="Arial"/>
                <a:cs typeface="Arial"/>
              </a:rPr>
              <a:t>e</a:t>
            </a:r>
            <a:r>
              <a:rPr dirty="0" sz="3100" spc="-25">
                <a:latin typeface="Arial"/>
                <a:cs typeface="Arial"/>
              </a:rPr>
              <a:t>w</a:t>
            </a:r>
            <a:r>
              <a:rPr dirty="0" sz="3100" spc="20">
                <a:latin typeface="Arial"/>
                <a:cs typeface="Arial"/>
              </a:rPr>
              <a:t> </a:t>
            </a:r>
            <a:r>
              <a:rPr dirty="0" sz="3100" spc="-15">
                <a:latin typeface="Arial"/>
                <a:cs typeface="Arial"/>
              </a:rPr>
              <a:t>st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30">
                <a:latin typeface="Arial"/>
                <a:cs typeface="Arial"/>
              </a:rPr>
              <a:t>a</a:t>
            </a:r>
            <a:r>
              <a:rPr dirty="0" sz="3100" spc="-30">
                <a:latin typeface="Arial"/>
                <a:cs typeface="Arial"/>
              </a:rPr>
              <a:t>m</a:t>
            </a:r>
            <a:r>
              <a:rPr dirty="0" sz="3100" spc="25">
                <a:latin typeface="Arial"/>
                <a:cs typeface="Arial"/>
              </a:rPr>
              <a:t> </a:t>
            </a:r>
            <a:r>
              <a:rPr dirty="0" sz="3100" spc="-30">
                <a:latin typeface="Arial"/>
                <a:cs typeface="Arial"/>
              </a:rPr>
              <a:t>g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15">
                <a:latin typeface="Arial"/>
                <a:cs typeface="Arial"/>
              </a:rPr>
              <a:t>r</a:t>
            </a:r>
            <a:r>
              <a:rPr dirty="0" sz="3100" spc="-25">
                <a:latin typeface="Arial"/>
                <a:cs typeface="Arial"/>
              </a:rPr>
              <a:t>a</a:t>
            </a:r>
            <a:r>
              <a:rPr dirty="0" sz="3100" spc="-15">
                <a:latin typeface="Arial"/>
                <a:cs typeface="Arial"/>
              </a:rPr>
              <a:t>ting</a:t>
            </a:r>
            <a:r>
              <a:rPr dirty="0" sz="3100" spc="50">
                <a:latin typeface="Arial"/>
                <a:cs typeface="Arial"/>
              </a:rPr>
              <a:t> </a:t>
            </a:r>
            <a:r>
              <a:rPr dirty="0" sz="3100" spc="-25">
                <a:latin typeface="Arial"/>
                <a:cs typeface="Arial"/>
              </a:rPr>
              <a:t>u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15">
                <a:latin typeface="Arial"/>
                <a:cs typeface="Arial"/>
              </a:rPr>
              <a:t>i</a:t>
            </a:r>
            <a:r>
              <a:rPr dirty="0" sz="3100" spc="-15">
                <a:latin typeface="Arial"/>
                <a:cs typeface="Arial"/>
              </a:rPr>
              <a:t>ts</a:t>
            </a:r>
            <a:endParaRPr sz="31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1220"/>
              </a:spcBef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0">
                <a:latin typeface="Arial"/>
                <a:cs typeface="Arial"/>
              </a:rPr>
              <a:t>1,</a:t>
            </a:r>
            <a:r>
              <a:rPr dirty="0" sz="2200" spc="-10">
                <a:latin typeface="Arial"/>
                <a:cs typeface="Arial"/>
              </a:rPr>
              <a:t>4</a:t>
            </a:r>
            <a:r>
              <a:rPr dirty="0" sz="2200" spc="-15">
                <a:latin typeface="Arial"/>
                <a:cs typeface="Arial"/>
              </a:rPr>
              <a:t>00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0">
                <a:latin typeface="Arial"/>
                <a:cs typeface="Arial"/>
              </a:rPr>
              <a:t>/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Wh</a:t>
            </a:r>
            <a:r>
              <a:rPr dirty="0" sz="2200" spc="3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gro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8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100" spc="-25">
                <a:latin typeface="Arial"/>
                <a:cs typeface="Arial"/>
              </a:rPr>
              <a:t>Mo</a:t>
            </a:r>
            <a:r>
              <a:rPr dirty="0" sz="3100" spc="-30">
                <a:latin typeface="Arial"/>
                <a:cs typeface="Arial"/>
              </a:rPr>
              <a:t>d</a:t>
            </a:r>
            <a:r>
              <a:rPr dirty="0" sz="3100" spc="-10">
                <a:latin typeface="Arial"/>
                <a:cs typeface="Arial"/>
              </a:rPr>
              <a:t>if</a:t>
            </a:r>
            <a:r>
              <a:rPr dirty="0" sz="3100" spc="-20">
                <a:latin typeface="Arial"/>
                <a:cs typeface="Arial"/>
              </a:rPr>
              <a:t>i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30">
                <a:latin typeface="Arial"/>
                <a:cs typeface="Arial"/>
              </a:rPr>
              <a:t>d</a:t>
            </a:r>
            <a:r>
              <a:rPr dirty="0" sz="3100" spc="-10">
                <a:latin typeface="Arial"/>
                <a:cs typeface="Arial"/>
              </a:rPr>
              <a:t>/</a:t>
            </a:r>
            <a:r>
              <a:rPr dirty="0" sz="3100" spc="-10">
                <a:latin typeface="Arial"/>
                <a:cs typeface="Arial"/>
              </a:rPr>
              <a:t>r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10">
                <a:latin typeface="Arial"/>
                <a:cs typeface="Arial"/>
              </a:rPr>
              <a:t>c</a:t>
            </a:r>
            <a:r>
              <a:rPr dirty="0" sz="3100" spc="-15">
                <a:latin typeface="Arial"/>
                <a:cs typeface="Arial"/>
              </a:rPr>
              <a:t>o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15">
                <a:latin typeface="Arial"/>
                <a:cs typeface="Arial"/>
              </a:rPr>
              <a:t>st</a:t>
            </a:r>
            <a:r>
              <a:rPr dirty="0" sz="3100">
                <a:latin typeface="Arial"/>
                <a:cs typeface="Arial"/>
              </a:rPr>
              <a:t>r</a:t>
            </a:r>
            <a:r>
              <a:rPr dirty="0" sz="3100" spc="-30">
                <a:latin typeface="Arial"/>
                <a:cs typeface="Arial"/>
              </a:rPr>
              <a:t>u</a:t>
            </a:r>
            <a:r>
              <a:rPr dirty="0" sz="3100" spc="-20">
                <a:latin typeface="Arial"/>
                <a:cs typeface="Arial"/>
              </a:rPr>
              <a:t>c</a:t>
            </a:r>
            <a:r>
              <a:rPr dirty="0" sz="3100" spc="0">
                <a:latin typeface="Arial"/>
                <a:cs typeface="Arial"/>
              </a:rPr>
              <a:t>t</a:t>
            </a:r>
            <a:r>
              <a:rPr dirty="0" sz="3100" spc="-15">
                <a:latin typeface="Arial"/>
                <a:cs typeface="Arial"/>
              </a:rPr>
              <a:t>e</a:t>
            </a:r>
            <a:r>
              <a:rPr dirty="0" sz="3100" spc="-20">
                <a:latin typeface="Arial"/>
                <a:cs typeface="Arial"/>
              </a:rPr>
              <a:t>d</a:t>
            </a:r>
            <a:r>
              <a:rPr dirty="0" sz="3100" spc="55">
                <a:latin typeface="Arial"/>
                <a:cs typeface="Arial"/>
              </a:rPr>
              <a:t> </a:t>
            </a:r>
            <a:r>
              <a:rPr dirty="0" sz="3100" spc="-15">
                <a:latin typeface="Arial"/>
                <a:cs typeface="Arial"/>
              </a:rPr>
              <a:t>ste</a:t>
            </a:r>
            <a:r>
              <a:rPr dirty="0" sz="3100" spc="-30">
                <a:latin typeface="Arial"/>
                <a:cs typeface="Arial"/>
              </a:rPr>
              <a:t>a</a:t>
            </a:r>
            <a:r>
              <a:rPr dirty="0" sz="3100" spc="-30">
                <a:latin typeface="Arial"/>
                <a:cs typeface="Arial"/>
              </a:rPr>
              <a:t>m</a:t>
            </a:r>
            <a:r>
              <a:rPr dirty="0" sz="3100" spc="25">
                <a:latin typeface="Arial"/>
                <a:cs typeface="Arial"/>
              </a:rPr>
              <a:t> </a:t>
            </a:r>
            <a:r>
              <a:rPr dirty="0" sz="3100" spc="-25">
                <a:latin typeface="Arial"/>
                <a:cs typeface="Arial"/>
              </a:rPr>
              <a:t>g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15">
                <a:latin typeface="Arial"/>
                <a:cs typeface="Arial"/>
              </a:rPr>
              <a:t>rati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20">
                <a:latin typeface="Arial"/>
                <a:cs typeface="Arial"/>
              </a:rPr>
              <a:t>g</a:t>
            </a:r>
            <a:r>
              <a:rPr dirty="0" sz="3100" spc="55">
                <a:latin typeface="Arial"/>
                <a:cs typeface="Arial"/>
              </a:rPr>
              <a:t> </a:t>
            </a:r>
            <a:r>
              <a:rPr dirty="0" sz="3100" spc="-25">
                <a:latin typeface="Arial"/>
                <a:cs typeface="Arial"/>
              </a:rPr>
              <a:t>u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15">
                <a:latin typeface="Arial"/>
                <a:cs typeface="Arial"/>
              </a:rPr>
              <a:t>i</a:t>
            </a:r>
            <a:r>
              <a:rPr dirty="0" sz="3100" spc="-15">
                <a:latin typeface="Arial"/>
                <a:cs typeface="Arial"/>
              </a:rPr>
              <a:t>ts</a:t>
            </a:r>
            <a:endParaRPr sz="31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1225"/>
              </a:spcBef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0">
                <a:latin typeface="Arial"/>
                <a:cs typeface="Arial"/>
              </a:rPr>
              <a:t>1,</a:t>
            </a:r>
            <a:r>
              <a:rPr dirty="0" sz="2200" spc="-10">
                <a:latin typeface="Arial"/>
                <a:cs typeface="Arial"/>
              </a:rPr>
              <a:t>8</a:t>
            </a:r>
            <a:r>
              <a:rPr dirty="0" sz="2200" spc="-15">
                <a:latin typeface="Arial"/>
                <a:cs typeface="Arial"/>
              </a:rPr>
              <a:t>00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0">
                <a:latin typeface="Arial"/>
                <a:cs typeface="Arial"/>
              </a:rPr>
              <a:t>/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Wh</a:t>
            </a:r>
            <a:r>
              <a:rPr dirty="0" sz="2200" spc="3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gro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lar</a:t>
            </a:r>
            <a:r>
              <a:rPr dirty="0" sz="2200" spc="-10">
                <a:latin typeface="Arial"/>
                <a:cs typeface="Arial"/>
              </a:rPr>
              <a:t>g</a:t>
            </a:r>
            <a:r>
              <a:rPr dirty="0" sz="2200" spc="-10">
                <a:latin typeface="Arial"/>
                <a:cs typeface="Arial"/>
              </a:rPr>
              <a:t>er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u</a:t>
            </a: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200" spc="-10">
                <a:latin typeface="Arial"/>
                <a:cs typeface="Arial"/>
              </a:rPr>
              <a:t>its</a:t>
            </a:r>
            <a:r>
              <a:rPr dirty="0" sz="2200" spc="-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(&gt;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2,</a:t>
            </a:r>
            <a:r>
              <a:rPr dirty="0" sz="2200" spc="-10">
                <a:latin typeface="Arial"/>
                <a:cs typeface="Arial"/>
              </a:rPr>
              <a:t>0</a:t>
            </a:r>
            <a:r>
              <a:rPr dirty="0" sz="2200" spc="-15">
                <a:latin typeface="Arial"/>
                <a:cs typeface="Arial"/>
              </a:rPr>
              <a:t>00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30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Btu/</a:t>
            </a:r>
            <a:r>
              <a:rPr dirty="0" sz="2200" spc="-10">
                <a:latin typeface="Arial"/>
                <a:cs typeface="Arial"/>
              </a:rPr>
              <a:t>h</a:t>
            </a:r>
            <a:r>
              <a:rPr dirty="0" sz="2200" spc="-10">
                <a:latin typeface="Arial"/>
                <a:cs typeface="Arial"/>
              </a:rPr>
              <a:t>r)</a:t>
            </a:r>
            <a:endParaRPr sz="2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0">
                <a:latin typeface="Arial"/>
                <a:cs typeface="Arial"/>
              </a:rPr>
              <a:t>2,</a:t>
            </a:r>
            <a:r>
              <a:rPr dirty="0" sz="2200" spc="-10">
                <a:latin typeface="Arial"/>
                <a:cs typeface="Arial"/>
              </a:rPr>
              <a:t>0</a:t>
            </a:r>
            <a:r>
              <a:rPr dirty="0" sz="2200" spc="-15">
                <a:latin typeface="Arial"/>
                <a:cs typeface="Arial"/>
              </a:rPr>
              <a:t>00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0">
                <a:latin typeface="Arial"/>
                <a:cs typeface="Arial"/>
              </a:rPr>
              <a:t>/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Wh</a:t>
            </a:r>
            <a:r>
              <a:rPr dirty="0" sz="2200" spc="2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gro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for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30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al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10">
                <a:latin typeface="Arial"/>
                <a:cs typeface="Arial"/>
              </a:rPr>
              <a:t>er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units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(≤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2,000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30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B</a:t>
            </a:r>
            <a:r>
              <a:rPr dirty="0" sz="2200" spc="-10">
                <a:latin typeface="Arial"/>
                <a:cs typeface="Arial"/>
              </a:rPr>
              <a:t>tu/hr)</a:t>
            </a:r>
            <a:endParaRPr sz="2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8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100" spc="-25">
                <a:latin typeface="Arial"/>
                <a:cs typeface="Arial"/>
              </a:rPr>
              <a:t>N</a:t>
            </a:r>
            <a:r>
              <a:rPr dirty="0" sz="3100" spc="-35">
                <a:latin typeface="Arial"/>
                <a:cs typeface="Arial"/>
              </a:rPr>
              <a:t>e</a:t>
            </a:r>
            <a:r>
              <a:rPr dirty="0" sz="3100" spc="-15">
                <a:latin typeface="Arial"/>
                <a:cs typeface="Arial"/>
              </a:rPr>
              <a:t>w/re</a:t>
            </a:r>
            <a:r>
              <a:rPr dirty="0" sz="3100" spc="-30">
                <a:latin typeface="Arial"/>
                <a:cs typeface="Arial"/>
              </a:rPr>
              <a:t>c</a:t>
            </a:r>
            <a:r>
              <a:rPr dirty="0" sz="3100" spc="-30">
                <a:latin typeface="Arial"/>
                <a:cs typeface="Arial"/>
              </a:rPr>
              <a:t>o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15">
                <a:latin typeface="Arial"/>
                <a:cs typeface="Arial"/>
              </a:rPr>
              <a:t>st</a:t>
            </a:r>
            <a:r>
              <a:rPr dirty="0" sz="3100">
                <a:latin typeface="Arial"/>
                <a:cs typeface="Arial"/>
              </a:rPr>
              <a:t>r</a:t>
            </a:r>
            <a:r>
              <a:rPr dirty="0" sz="3100" spc="-30">
                <a:latin typeface="Arial"/>
                <a:cs typeface="Arial"/>
              </a:rPr>
              <a:t>u</a:t>
            </a:r>
            <a:r>
              <a:rPr dirty="0" sz="3100" spc="-15">
                <a:latin typeface="Arial"/>
                <a:cs typeface="Arial"/>
              </a:rPr>
              <a:t>ct</a:t>
            </a:r>
            <a:r>
              <a:rPr dirty="0" sz="3100" spc="-10">
                <a:latin typeface="Arial"/>
                <a:cs typeface="Arial"/>
              </a:rPr>
              <a:t>e</a:t>
            </a:r>
            <a:r>
              <a:rPr dirty="0" sz="3100" spc="-20">
                <a:latin typeface="Arial"/>
                <a:cs typeface="Arial"/>
              </a:rPr>
              <a:t>d</a:t>
            </a:r>
            <a:r>
              <a:rPr dirty="0" sz="3100" spc="55">
                <a:latin typeface="Arial"/>
                <a:cs typeface="Arial"/>
              </a:rPr>
              <a:t> </a:t>
            </a:r>
            <a:r>
              <a:rPr dirty="0" sz="3100" spc="-15">
                <a:latin typeface="Arial"/>
                <a:cs typeface="Arial"/>
              </a:rPr>
              <a:t>stati</a:t>
            </a:r>
            <a:r>
              <a:rPr dirty="0" sz="3100" spc="-35">
                <a:latin typeface="Arial"/>
                <a:cs typeface="Arial"/>
              </a:rPr>
              <a:t>o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30">
                <a:latin typeface="Arial"/>
                <a:cs typeface="Arial"/>
              </a:rPr>
              <a:t>a</a:t>
            </a:r>
            <a:r>
              <a:rPr dirty="0" sz="3100" spc="-15">
                <a:latin typeface="Arial"/>
                <a:cs typeface="Arial"/>
              </a:rPr>
              <a:t>ry</a:t>
            </a:r>
            <a:r>
              <a:rPr dirty="0" sz="3100" spc="55">
                <a:latin typeface="Arial"/>
                <a:cs typeface="Arial"/>
              </a:rPr>
              <a:t> </a:t>
            </a:r>
            <a:r>
              <a:rPr dirty="0" sz="3100" spc="-15">
                <a:latin typeface="Arial"/>
                <a:cs typeface="Arial"/>
              </a:rPr>
              <a:t>tur</a:t>
            </a:r>
            <a:r>
              <a:rPr dirty="0" sz="3100" spc="-30">
                <a:latin typeface="Arial"/>
                <a:cs typeface="Arial"/>
              </a:rPr>
              <a:t>b</a:t>
            </a:r>
            <a:r>
              <a:rPr dirty="0" sz="3100" spc="-15">
                <a:latin typeface="Arial"/>
                <a:cs typeface="Arial"/>
              </a:rPr>
              <a:t>i</a:t>
            </a:r>
            <a:r>
              <a:rPr dirty="0" sz="3100" spc="-30">
                <a:latin typeface="Arial"/>
                <a:cs typeface="Arial"/>
              </a:rPr>
              <a:t>n</a:t>
            </a:r>
            <a:r>
              <a:rPr dirty="0" sz="3100" spc="-30">
                <a:latin typeface="Arial"/>
                <a:cs typeface="Arial"/>
              </a:rPr>
              <a:t>e</a:t>
            </a:r>
            <a:r>
              <a:rPr dirty="0" sz="3100" spc="-20">
                <a:latin typeface="Arial"/>
                <a:cs typeface="Arial"/>
              </a:rPr>
              <a:t>s</a:t>
            </a:r>
            <a:endParaRPr sz="3100">
              <a:latin typeface="Arial"/>
              <a:cs typeface="Arial"/>
            </a:endParaRPr>
          </a:p>
          <a:p>
            <a:pPr lvl="1" marL="756285" indent="-286385">
              <a:lnSpc>
                <a:spcPts val="2640"/>
              </a:lnSpc>
              <a:spcBef>
                <a:spcPts val="1225"/>
              </a:spcBef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0">
                <a:latin typeface="Arial"/>
                <a:cs typeface="Arial"/>
              </a:rPr>
              <a:t>1,</a:t>
            </a:r>
            <a:r>
              <a:rPr dirty="0" sz="2200" spc="-10">
                <a:latin typeface="Arial"/>
                <a:cs typeface="Arial"/>
              </a:rPr>
              <a:t>0</a:t>
            </a:r>
            <a:r>
              <a:rPr dirty="0" sz="2200" spc="-15">
                <a:latin typeface="Arial"/>
                <a:cs typeface="Arial"/>
              </a:rPr>
              <a:t>00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0">
                <a:latin typeface="Arial"/>
                <a:cs typeface="Arial"/>
              </a:rPr>
              <a:t>/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Wh</a:t>
            </a:r>
            <a:r>
              <a:rPr dirty="0" sz="2200" spc="3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gro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ba</a:t>
            </a:r>
            <a:r>
              <a:rPr dirty="0" sz="2200" spc="-5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e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load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u</a:t>
            </a:r>
            <a:r>
              <a:rPr dirty="0" sz="2200" spc="-15">
                <a:latin typeface="Arial"/>
                <a:cs typeface="Arial"/>
              </a:rPr>
              <a:t>n</a:t>
            </a:r>
            <a:r>
              <a:rPr dirty="0" sz="2200">
                <a:latin typeface="Arial"/>
                <a:cs typeface="Arial"/>
              </a:rPr>
              <a:t>i</a:t>
            </a:r>
            <a:r>
              <a:rPr dirty="0" sz="2200" spc="-10">
                <a:latin typeface="Arial"/>
                <a:cs typeface="Arial"/>
              </a:rPr>
              <a:t>ts</a:t>
            </a:r>
            <a:endParaRPr sz="2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5">
                <a:latin typeface="Arial"/>
                <a:cs typeface="Arial"/>
              </a:rPr>
              <a:t>120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15">
                <a:latin typeface="Arial"/>
                <a:cs typeface="Arial"/>
              </a:rPr>
              <a:t>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0">
                <a:latin typeface="Arial"/>
                <a:cs typeface="Arial"/>
              </a:rPr>
              <a:t>/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20">
                <a:latin typeface="Arial"/>
                <a:cs typeface="Arial"/>
              </a:rPr>
              <a:t>Wh</a:t>
            </a:r>
            <a:r>
              <a:rPr dirty="0" sz="2200" spc="3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gro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no</a:t>
            </a: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200" spc="-15">
                <a:latin typeface="Arial"/>
                <a:cs typeface="Arial"/>
              </a:rPr>
              <a:t>-ba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e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load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un</a:t>
            </a:r>
            <a:r>
              <a:rPr dirty="0" sz="2200">
                <a:latin typeface="Arial"/>
                <a:cs typeface="Arial"/>
              </a:rPr>
              <a:t>i</a:t>
            </a:r>
            <a:r>
              <a:rPr dirty="0" sz="2200" spc="-10">
                <a:latin typeface="Arial"/>
                <a:cs typeface="Arial"/>
              </a:rPr>
              <a:t>ts</a:t>
            </a:r>
            <a:endParaRPr sz="2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buSzPct val="88636"/>
              <a:buFont typeface="Arial"/>
              <a:buChar char="•"/>
              <a:tabLst>
                <a:tab pos="756920" algn="l"/>
              </a:tabLst>
            </a:pPr>
            <a:r>
              <a:rPr dirty="0" sz="2200" spc="-15">
                <a:latin typeface="Arial"/>
                <a:cs typeface="Arial"/>
              </a:rPr>
              <a:t>12</a:t>
            </a:r>
            <a:r>
              <a:rPr dirty="0" sz="2200" spc="-10">
                <a:latin typeface="Arial"/>
                <a:cs typeface="Arial"/>
              </a:rPr>
              <a:t>0</a:t>
            </a:r>
            <a:r>
              <a:rPr dirty="0" sz="2200" spc="-15">
                <a:latin typeface="Arial"/>
                <a:cs typeface="Arial"/>
              </a:rPr>
              <a:t>-160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lb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C</a:t>
            </a:r>
            <a:r>
              <a:rPr dirty="0" sz="2200" spc="-30">
                <a:latin typeface="Arial"/>
                <a:cs typeface="Arial"/>
              </a:rPr>
              <a:t>O</a:t>
            </a:r>
            <a:r>
              <a:rPr dirty="0" baseline="-21072" sz="2175">
                <a:latin typeface="Arial"/>
                <a:cs typeface="Arial"/>
              </a:rPr>
              <a:t>2</a:t>
            </a:r>
            <a:r>
              <a:rPr dirty="0" sz="2200" spc="-15">
                <a:latin typeface="Arial"/>
                <a:cs typeface="Arial"/>
              </a:rPr>
              <a:t>/MWh</a:t>
            </a:r>
            <a:r>
              <a:rPr dirty="0" sz="2200" spc="3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g</a:t>
            </a:r>
            <a:r>
              <a:rPr dirty="0" sz="2200" spc="-5">
                <a:latin typeface="Arial"/>
                <a:cs typeface="Arial"/>
              </a:rPr>
              <a:t>r</a:t>
            </a:r>
            <a:r>
              <a:rPr dirty="0" sz="2200" spc="-15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m</a:t>
            </a:r>
            <a:r>
              <a:rPr dirty="0" sz="2200" spc="-15">
                <a:latin typeface="Arial"/>
                <a:cs typeface="Arial"/>
              </a:rPr>
              <a:t>u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10">
                <a:latin typeface="Arial"/>
                <a:cs typeface="Arial"/>
              </a:rPr>
              <a:t>t</a:t>
            </a:r>
            <a:r>
              <a:rPr dirty="0" sz="2200">
                <a:latin typeface="Arial"/>
                <a:cs typeface="Arial"/>
              </a:rPr>
              <a:t>i</a:t>
            </a:r>
            <a:r>
              <a:rPr dirty="0" sz="2200" spc="-10">
                <a:latin typeface="Arial"/>
                <a:cs typeface="Arial"/>
              </a:rPr>
              <a:t>-fu</a:t>
            </a:r>
            <a:r>
              <a:rPr dirty="0" sz="2200" spc="-10">
                <a:latin typeface="Arial"/>
                <a:cs typeface="Arial"/>
              </a:rPr>
              <a:t>e</a:t>
            </a:r>
            <a:r>
              <a:rPr dirty="0" sz="2200" spc="-5">
                <a:latin typeface="Arial"/>
                <a:cs typeface="Arial"/>
              </a:rPr>
              <a:t>l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u</a:t>
            </a: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200" spc="-10">
                <a:latin typeface="Arial"/>
                <a:cs typeface="Arial"/>
              </a:rPr>
              <a:t>its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617" y="462938"/>
            <a:ext cx="450405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235"/>
              </a:lnSpc>
            </a:pP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ean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P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w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r </a:t>
            </a:r>
            <a:r>
              <a:rPr dirty="0" sz="4400" spc="5">
                <a:latin typeface="Arial"/>
                <a:cs typeface="Arial"/>
              </a:rPr>
              <a:t>P</a:t>
            </a:r>
            <a:r>
              <a:rPr dirty="0" sz="4400" spc="10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an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813" y="1092739"/>
            <a:ext cx="8171815" cy="5716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0165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ce</a:t>
            </a:r>
            <a:r>
              <a:rPr dirty="0" sz="2400">
                <a:latin typeface="Arial"/>
                <a:cs typeface="Arial"/>
              </a:rPr>
              <a:t>mb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</a:t>
            </a:r>
            <a:r>
              <a:rPr dirty="0" sz="2400" spc="-10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</a:t>
            </a:r>
            <a:r>
              <a:rPr dirty="0" sz="2400" spc="-10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15</a:t>
            </a:r>
            <a:endParaRPr sz="2400">
              <a:latin typeface="Arial"/>
              <a:cs typeface="Arial"/>
            </a:endParaRPr>
          </a:p>
          <a:p>
            <a:pPr algn="ctr" marL="1690370" marR="1631950">
              <a:lnSpc>
                <a:spcPct val="100000"/>
              </a:lnSpc>
            </a:pPr>
            <a:r>
              <a:rPr dirty="0" sz="2000" spc="-5">
                <a:latin typeface="Arial"/>
                <a:cs typeface="Arial"/>
              </a:rPr>
              <a:t>St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10">
                <a:latin typeface="Arial"/>
                <a:cs typeface="Arial"/>
              </a:rPr>
              <a:t>y</a:t>
            </a:r>
            <a:r>
              <a:rPr dirty="0" sz="2000">
                <a:latin typeface="Arial"/>
                <a:cs typeface="Arial"/>
              </a:rPr>
              <a:t>ed by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up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eme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sz="2000">
                <a:latin typeface="Arial"/>
                <a:cs typeface="Arial"/>
              </a:rPr>
              <a:t>our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Feb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uary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2016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epeal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P</a:t>
            </a:r>
            <a:r>
              <a:rPr dirty="0" sz="2000">
                <a:latin typeface="Arial"/>
                <a:cs typeface="Arial"/>
              </a:rPr>
              <a:t>ropo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ober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10,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2017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26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800" spc="-20">
                <a:latin typeface="Arial"/>
                <a:cs typeface="Arial"/>
              </a:rPr>
              <a:t>Gu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foll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w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elo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 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ntr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x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ng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st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am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nd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ry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2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ets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emi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ma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•"/>
              <a:tabLst>
                <a:tab pos="756920" algn="l"/>
              </a:tabLst>
            </a:pPr>
            <a:r>
              <a:rPr dirty="0" sz="2000">
                <a:latin typeface="Arial"/>
                <a:cs typeface="Arial"/>
              </a:rPr>
              <a:t>1</a:t>
            </a:r>
            <a:r>
              <a:rPr dirty="0" sz="2000" spc="-5">
                <a:latin typeface="Arial"/>
                <a:cs typeface="Arial"/>
              </a:rPr>
              <a:t>,</a:t>
            </a:r>
            <a:r>
              <a:rPr dirty="0" sz="2000">
                <a:latin typeface="Arial"/>
                <a:cs typeface="Arial"/>
              </a:rPr>
              <a:t>305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lb</a:t>
            </a:r>
            <a:r>
              <a:rPr dirty="0" sz="2000" spc="1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baseline="-21367" sz="1950" spc="15">
                <a:latin typeface="Arial"/>
                <a:cs typeface="Arial"/>
              </a:rPr>
              <a:t>2</a:t>
            </a:r>
            <a:r>
              <a:rPr dirty="0" sz="2000" spc="-10">
                <a:latin typeface="Arial"/>
                <a:cs typeface="Arial"/>
              </a:rPr>
              <a:t>/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5">
                <a:latin typeface="Arial"/>
                <a:cs typeface="Arial"/>
              </a:rPr>
              <a:t>W</a:t>
            </a:r>
            <a:r>
              <a:rPr dirty="0" sz="2000">
                <a:latin typeface="Arial"/>
                <a:cs typeface="Arial"/>
              </a:rPr>
              <a:t>h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eam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gene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uni</a:t>
            </a:r>
            <a:r>
              <a:rPr dirty="0" sz="2000" spc="-10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480"/>
              </a:spcBef>
              <a:buSzPct val="90000"/>
              <a:buFont typeface="Arial"/>
              <a:buChar char="•"/>
              <a:tabLst>
                <a:tab pos="756920" algn="l"/>
              </a:tabLst>
            </a:pPr>
            <a:r>
              <a:rPr dirty="0" sz="2000">
                <a:latin typeface="Arial"/>
                <a:cs typeface="Arial"/>
              </a:rPr>
              <a:t>771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lb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baseline="-21367" sz="1950" spc="15">
                <a:latin typeface="Arial"/>
                <a:cs typeface="Arial"/>
              </a:rPr>
              <a:t>2</a:t>
            </a:r>
            <a:r>
              <a:rPr dirty="0" sz="2000" spc="-10">
                <a:latin typeface="Arial"/>
                <a:cs typeface="Arial"/>
              </a:rPr>
              <a:t>/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5">
                <a:latin typeface="Arial"/>
                <a:cs typeface="Arial"/>
              </a:rPr>
              <a:t>W</a:t>
            </a:r>
            <a:r>
              <a:rPr dirty="0" sz="2000">
                <a:latin typeface="Arial"/>
                <a:cs typeface="Arial"/>
              </a:rPr>
              <a:t>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ationary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u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bines</a:t>
            </a:r>
            <a:endParaRPr sz="2000">
              <a:latin typeface="Arial"/>
              <a:cs typeface="Arial"/>
            </a:endParaRPr>
          </a:p>
          <a:p>
            <a:pPr marL="355600" marR="1355725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2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ets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-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if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rat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-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-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ed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mi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ion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  <a:p>
            <a:pPr marL="355600" marR="81915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2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3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3</a:t>
            </a:r>
            <a:r>
              <a:rPr dirty="0" sz="2800" spc="-25">
                <a:latin typeface="Arial"/>
                <a:cs typeface="Arial"/>
              </a:rPr>
              <a:t>2%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emi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ion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0">
                <a:latin typeface="Arial"/>
                <a:cs typeface="Arial"/>
              </a:rPr>
              <a:t>5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x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4599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000" spc="-20"/>
              <a:t>Af</a:t>
            </a:r>
            <a:r>
              <a:rPr dirty="0" sz="4000" spc="-5"/>
              <a:t>f</a:t>
            </a:r>
            <a:r>
              <a:rPr dirty="0" sz="4000" spc="-20"/>
              <a:t>ord</a:t>
            </a:r>
            <a:r>
              <a:rPr dirty="0" sz="4000" spc="-35"/>
              <a:t>a</a:t>
            </a:r>
            <a:r>
              <a:rPr dirty="0" sz="4000" spc="-30"/>
              <a:t>b</a:t>
            </a:r>
            <a:r>
              <a:rPr dirty="0" sz="4000" spc="-20"/>
              <a:t>le</a:t>
            </a:r>
            <a:r>
              <a:rPr dirty="0" sz="4000" spc="20"/>
              <a:t> </a:t>
            </a:r>
            <a:r>
              <a:rPr dirty="0" sz="4000" spc="-35"/>
              <a:t>C</a:t>
            </a:r>
            <a:r>
              <a:rPr dirty="0" sz="4000" spc="-20"/>
              <a:t>le</a:t>
            </a:r>
            <a:r>
              <a:rPr dirty="0" sz="4000" spc="-35"/>
              <a:t>a</a:t>
            </a:r>
            <a:r>
              <a:rPr dirty="0" sz="4000" spc="-25"/>
              <a:t>n</a:t>
            </a:r>
            <a:r>
              <a:rPr dirty="0" sz="4000" spc="10"/>
              <a:t> </a:t>
            </a:r>
            <a:r>
              <a:rPr dirty="0" sz="4000" spc="-25"/>
              <a:t>En</a:t>
            </a:r>
            <a:r>
              <a:rPr dirty="0" sz="4000" spc="-35"/>
              <a:t>e</a:t>
            </a:r>
            <a:r>
              <a:rPr dirty="0" sz="4000" spc="-20"/>
              <a:t>rgy</a:t>
            </a:r>
            <a:r>
              <a:rPr dirty="0" sz="4000" spc="20"/>
              <a:t> </a:t>
            </a:r>
            <a:r>
              <a:rPr dirty="0" sz="4000" spc="-35"/>
              <a:t>R</a:t>
            </a:r>
            <a:r>
              <a:rPr dirty="0" sz="4000" spc="-20"/>
              <a:t>ule</a:t>
            </a:r>
            <a:endParaRPr sz="4000"/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dirty="0" sz="2400" spc="-5"/>
              <a:t>P</a:t>
            </a:r>
            <a:r>
              <a:rPr dirty="0" sz="2400"/>
              <a:t>ro</a:t>
            </a:r>
            <a:r>
              <a:rPr dirty="0" sz="2400" spc="-10"/>
              <a:t>p</a:t>
            </a:r>
            <a:r>
              <a:rPr dirty="0" sz="2400"/>
              <a:t>o</a:t>
            </a:r>
            <a:r>
              <a:rPr dirty="0" sz="2400" spc="-5"/>
              <a:t>s</a:t>
            </a:r>
            <a:r>
              <a:rPr dirty="0" sz="2400" spc="-10"/>
              <a:t>e</a:t>
            </a:r>
            <a:r>
              <a:rPr dirty="0" sz="2400"/>
              <a:t>d</a:t>
            </a:r>
            <a:r>
              <a:rPr dirty="0" sz="2400" spc="10"/>
              <a:t> </a:t>
            </a:r>
            <a:r>
              <a:rPr dirty="0" sz="2400" spc="-5"/>
              <a:t>A</a:t>
            </a:r>
            <a:r>
              <a:rPr dirty="0" sz="2400"/>
              <a:t>u</a:t>
            </a:r>
            <a:r>
              <a:rPr dirty="0" sz="2400" spc="-10"/>
              <a:t>g</a:t>
            </a:r>
            <a:r>
              <a:rPr dirty="0" sz="2400"/>
              <a:t>ust</a:t>
            </a:r>
            <a:r>
              <a:rPr dirty="0" sz="2400" spc="15"/>
              <a:t> </a:t>
            </a:r>
            <a:r>
              <a:rPr dirty="0" sz="2400"/>
              <a:t>2</a:t>
            </a:r>
            <a:r>
              <a:rPr dirty="0" sz="2400" spc="-10"/>
              <a:t>1</a:t>
            </a:r>
            <a:r>
              <a:rPr dirty="0" sz="2400"/>
              <a:t>,</a:t>
            </a:r>
            <a:r>
              <a:rPr dirty="0" sz="2400" spc="-5"/>
              <a:t> </a:t>
            </a:r>
            <a:r>
              <a:rPr dirty="0" sz="2400"/>
              <a:t>2</a:t>
            </a:r>
            <a:r>
              <a:rPr dirty="0" sz="2400" spc="-5"/>
              <a:t>0</a:t>
            </a:r>
            <a:r>
              <a:rPr dirty="0" sz="2400"/>
              <a:t>18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93013" y="2460315"/>
            <a:ext cx="7249795" cy="3651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61150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BSER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te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 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rove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Provid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ist of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te</a:t>
            </a:r>
            <a:r>
              <a:rPr dirty="0" sz="3200">
                <a:latin typeface="Arial"/>
                <a:cs typeface="Arial"/>
              </a:rPr>
              <a:t> 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5600" marR="38417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EP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’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ram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ises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9943" rIns="0" bIns="0" rtlCol="0" vert="horz">
            <a:spAutoFit/>
          </a:bodyPr>
          <a:lstStyle/>
          <a:p>
            <a:pPr marL="242570">
              <a:lnSpc>
                <a:spcPct val="100000"/>
              </a:lnSpc>
            </a:pPr>
            <a:r>
              <a:rPr dirty="0" sz="3600" spc="-10"/>
              <a:t>G</a:t>
            </a:r>
            <a:r>
              <a:rPr dirty="0" sz="3600" spc="5"/>
              <a:t>H</a:t>
            </a:r>
            <a:r>
              <a:rPr dirty="0" sz="3600"/>
              <a:t>G Emissi</a:t>
            </a:r>
            <a:r>
              <a:rPr dirty="0" sz="3600" spc="5"/>
              <a:t>o</a:t>
            </a:r>
            <a:r>
              <a:rPr dirty="0" sz="3600"/>
              <a:t>n</a:t>
            </a:r>
            <a:r>
              <a:rPr dirty="0" sz="3600" spc="-10"/>
              <a:t> </a:t>
            </a:r>
            <a:r>
              <a:rPr dirty="0" sz="3600"/>
              <a:t>Re</a:t>
            </a:r>
            <a:r>
              <a:rPr dirty="0" sz="3600" spc="5"/>
              <a:t>du</a:t>
            </a:r>
            <a:r>
              <a:rPr dirty="0" sz="3600"/>
              <a:t>c</a:t>
            </a:r>
            <a:r>
              <a:rPr dirty="0" sz="3600" spc="-10"/>
              <a:t>t</a:t>
            </a:r>
            <a:r>
              <a:rPr dirty="0" sz="3600" spc="5"/>
              <a:t>i</a:t>
            </a:r>
            <a:r>
              <a:rPr dirty="0" sz="3600"/>
              <a:t>on</a:t>
            </a:r>
            <a:r>
              <a:rPr dirty="0" sz="3600" spc="-20"/>
              <a:t> </a:t>
            </a:r>
            <a:r>
              <a:rPr dirty="0" sz="3600"/>
              <a:t>S</a:t>
            </a:r>
            <a:r>
              <a:rPr dirty="0" sz="3600" spc="-10"/>
              <a:t>t</a:t>
            </a:r>
            <a:r>
              <a:rPr dirty="0" sz="3600"/>
              <a:t>r</a:t>
            </a:r>
            <a:r>
              <a:rPr dirty="0" sz="3600" spc="5"/>
              <a:t>a</a:t>
            </a:r>
            <a:r>
              <a:rPr dirty="0" sz="3600" spc="-10"/>
              <a:t>t</a:t>
            </a:r>
            <a:r>
              <a:rPr dirty="0" sz="3600"/>
              <a:t>e</a:t>
            </a:r>
            <a:r>
              <a:rPr dirty="0" sz="3600" spc="5"/>
              <a:t>g</a:t>
            </a:r>
            <a:r>
              <a:rPr dirty="0" sz="3600"/>
              <a:t>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7857490" cy="1505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ls,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rticu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rly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 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512445">
              <a:lnSpc>
                <a:spcPct val="100000"/>
              </a:lnSpc>
            </a:pPr>
            <a:r>
              <a:rPr dirty="0"/>
              <a:t>Redu</a:t>
            </a:r>
            <a:r>
              <a:rPr dirty="0" spc="5"/>
              <a:t>ci</a:t>
            </a:r>
            <a:r>
              <a:rPr dirty="0"/>
              <a:t>ng</a:t>
            </a:r>
            <a:r>
              <a:rPr dirty="0" spc="-15"/>
              <a:t> </a:t>
            </a:r>
            <a:r>
              <a:rPr dirty="0"/>
              <a:t>G</a:t>
            </a:r>
            <a:r>
              <a:rPr dirty="0" spc="-10"/>
              <a:t>H</a:t>
            </a:r>
            <a:r>
              <a:rPr dirty="0"/>
              <a:t>G E</a:t>
            </a:r>
            <a:r>
              <a:rPr dirty="0" spc="5"/>
              <a:t>miss</a:t>
            </a:r>
            <a:r>
              <a:rPr dirty="0"/>
              <a:t>i</a:t>
            </a:r>
            <a:r>
              <a:rPr dirty="0" spc="-10"/>
              <a:t>o</a:t>
            </a:r>
            <a:r>
              <a:rPr dirty="0"/>
              <a:t>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2096" y="2307915"/>
            <a:ext cx="7783830" cy="2919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wal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rove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05"/>
              </a:spcBef>
              <a:buSzPct val="89583"/>
              <a:buFont typeface="Arial"/>
              <a:buChar char="•"/>
              <a:tabLst>
                <a:tab pos="756285" algn="l"/>
              </a:tabLst>
            </a:pP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P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’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rgy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tar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ro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ram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ce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ves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285" algn="l"/>
              </a:tabLst>
            </a:pP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rgy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me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ystems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(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nM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s)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285" algn="l"/>
              </a:tabLst>
            </a:pPr>
            <a:r>
              <a:rPr dirty="0" sz="2400" spc="-5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chmark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/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rgy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erfor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ce 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cators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rb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Ca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CS)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5252" rIns="0" bIns="0" rtlCol="0" vert="horz">
            <a:spAutoFit/>
          </a:bodyPr>
          <a:lstStyle/>
          <a:p>
            <a:pPr marL="1953895" marR="5080" indent="-1226820">
              <a:lnSpc>
                <a:spcPct val="100000"/>
              </a:lnSpc>
            </a:pPr>
            <a:r>
              <a:rPr dirty="0" sz="4000" spc="-20"/>
              <a:t>Altern</a:t>
            </a:r>
            <a:r>
              <a:rPr dirty="0" sz="4000" spc="-35"/>
              <a:t>a</a:t>
            </a:r>
            <a:r>
              <a:rPr dirty="0" sz="4000" spc="-10"/>
              <a:t>ti</a:t>
            </a:r>
            <a:r>
              <a:rPr dirty="0" sz="4000" spc="-15"/>
              <a:t>v</a:t>
            </a:r>
            <a:r>
              <a:rPr dirty="0" sz="4000" spc="-25"/>
              <a:t>e</a:t>
            </a:r>
            <a:r>
              <a:rPr dirty="0" sz="4000" spc="10"/>
              <a:t> </a:t>
            </a:r>
            <a:r>
              <a:rPr dirty="0" sz="4000" spc="-25"/>
              <a:t>and</a:t>
            </a:r>
            <a:r>
              <a:rPr dirty="0" sz="4000" spc="5"/>
              <a:t> </a:t>
            </a:r>
            <a:r>
              <a:rPr dirty="0" sz="4000" spc="-35"/>
              <a:t>R</a:t>
            </a:r>
            <a:r>
              <a:rPr dirty="0" sz="4000" spc="-25"/>
              <a:t>e</a:t>
            </a:r>
            <a:r>
              <a:rPr dirty="0" sz="4000" spc="-35"/>
              <a:t>ne</a:t>
            </a:r>
            <a:r>
              <a:rPr dirty="0" sz="4000" spc="-30"/>
              <a:t>w</a:t>
            </a:r>
            <a:r>
              <a:rPr dirty="0" sz="4000" spc="-40"/>
              <a:t>a</a:t>
            </a:r>
            <a:r>
              <a:rPr dirty="0" sz="4000" spc="-20"/>
              <a:t>ble</a:t>
            </a:r>
            <a:r>
              <a:rPr dirty="0" sz="4000" spc="-20"/>
              <a:t> En</a:t>
            </a:r>
            <a:r>
              <a:rPr dirty="0" sz="4000" spc="-35"/>
              <a:t>e</a:t>
            </a:r>
            <a:r>
              <a:rPr dirty="0" sz="4000" spc="-20"/>
              <a:t>rgy</a:t>
            </a:r>
            <a:r>
              <a:rPr dirty="0" sz="4000" spc="20"/>
              <a:t> </a:t>
            </a:r>
            <a:r>
              <a:rPr dirty="0" sz="4000" spc="-25"/>
              <a:t>So</a:t>
            </a:r>
            <a:r>
              <a:rPr dirty="0" sz="4000" spc="-35"/>
              <a:t>u</a:t>
            </a:r>
            <a:r>
              <a:rPr dirty="0" sz="4000" spc="-20"/>
              <a:t>rces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97813" y="2241049"/>
            <a:ext cx="7157720" cy="3781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000">
                <a:latin typeface="Arial"/>
                <a:cs typeface="Arial"/>
              </a:rPr>
              <a:t>A</a:t>
            </a:r>
            <a:r>
              <a:rPr dirty="0" sz="3000" spc="10">
                <a:latin typeface="Arial"/>
                <a:cs typeface="Arial"/>
              </a:rPr>
              <a:t>l</a:t>
            </a:r>
            <a:r>
              <a:rPr dirty="0" sz="3000" spc="-10">
                <a:latin typeface="Arial"/>
                <a:cs typeface="Arial"/>
              </a:rPr>
              <a:t>t</a:t>
            </a:r>
            <a:r>
              <a:rPr dirty="0" sz="3000">
                <a:latin typeface="Arial"/>
                <a:cs typeface="Arial"/>
              </a:rPr>
              <a:t>er</a:t>
            </a:r>
            <a:r>
              <a:rPr dirty="0" sz="3000" spc="-10">
                <a:latin typeface="Arial"/>
                <a:cs typeface="Arial"/>
              </a:rPr>
              <a:t>n</a:t>
            </a:r>
            <a:r>
              <a:rPr dirty="0" sz="3000">
                <a:latin typeface="Arial"/>
                <a:cs typeface="Arial"/>
              </a:rPr>
              <a:t>a</a:t>
            </a:r>
            <a:r>
              <a:rPr dirty="0" sz="3000" spc="-15">
                <a:latin typeface="Arial"/>
                <a:cs typeface="Arial"/>
              </a:rPr>
              <a:t>t</a:t>
            </a:r>
            <a:r>
              <a:rPr dirty="0" sz="3000" spc="5">
                <a:latin typeface="Arial"/>
                <a:cs typeface="Arial"/>
              </a:rPr>
              <a:t>i</a:t>
            </a:r>
            <a:r>
              <a:rPr dirty="0" sz="3000">
                <a:latin typeface="Arial"/>
                <a:cs typeface="Arial"/>
              </a:rPr>
              <a:t>ve</a:t>
            </a:r>
            <a:r>
              <a:rPr dirty="0" sz="3000" spc="-2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and</a:t>
            </a:r>
            <a:r>
              <a:rPr dirty="0" sz="3000" spc="-15">
                <a:latin typeface="Arial"/>
                <a:cs typeface="Arial"/>
              </a:rPr>
              <a:t> </a:t>
            </a:r>
            <a:r>
              <a:rPr dirty="0" sz="3000" spc="5">
                <a:latin typeface="Arial"/>
                <a:cs typeface="Arial"/>
              </a:rPr>
              <a:t>R</a:t>
            </a:r>
            <a:r>
              <a:rPr dirty="0" sz="3000">
                <a:latin typeface="Arial"/>
                <a:cs typeface="Arial"/>
              </a:rPr>
              <a:t>enewab</a:t>
            </a:r>
            <a:r>
              <a:rPr dirty="0" sz="3000" spc="-10">
                <a:latin typeface="Arial"/>
                <a:cs typeface="Arial"/>
              </a:rPr>
              <a:t>l</a:t>
            </a:r>
            <a:r>
              <a:rPr dirty="0" sz="3000">
                <a:latin typeface="Arial"/>
                <a:cs typeface="Arial"/>
              </a:rPr>
              <a:t>e</a:t>
            </a:r>
            <a:r>
              <a:rPr dirty="0" sz="3000" spc="-2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Ener</a:t>
            </a:r>
            <a:r>
              <a:rPr dirty="0" sz="3000" spc="-10">
                <a:latin typeface="Arial"/>
                <a:cs typeface="Arial"/>
              </a:rPr>
              <a:t>g</a:t>
            </a:r>
            <a:r>
              <a:rPr dirty="0" sz="3000">
                <a:latin typeface="Arial"/>
                <a:cs typeface="Arial"/>
              </a:rPr>
              <a:t>y</a:t>
            </a:r>
            <a:r>
              <a:rPr dirty="0" sz="3000" spc="-5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can:</a:t>
            </a:r>
            <a:endParaRPr sz="30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183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Im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ro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Re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G</a:t>
            </a:r>
            <a:r>
              <a:rPr dirty="0" sz="2800" spc="-35">
                <a:latin typeface="Arial"/>
                <a:cs typeface="Arial"/>
              </a:rPr>
              <a:t>H</a:t>
            </a:r>
            <a:r>
              <a:rPr dirty="0" sz="2800" spc="-25">
                <a:latin typeface="Arial"/>
                <a:cs typeface="Arial"/>
              </a:rPr>
              <a:t>G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emi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19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r,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win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l,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r,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GHG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927" y="1000402"/>
            <a:ext cx="773049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Re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uper</a:t>
            </a:r>
            <a:r>
              <a:rPr dirty="0" sz="4400" spc="-10">
                <a:latin typeface="Arial"/>
                <a:cs typeface="Arial"/>
              </a:rPr>
              <a:t>a</a:t>
            </a:r>
            <a:r>
              <a:rPr dirty="0" sz="4400">
                <a:latin typeface="Arial"/>
                <a:cs typeface="Arial"/>
              </a:rPr>
              <a:t>ti</a:t>
            </a:r>
            <a:r>
              <a:rPr dirty="0" sz="4400" spc="10">
                <a:latin typeface="Arial"/>
                <a:cs typeface="Arial"/>
              </a:rPr>
              <a:t>v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-10">
                <a:latin typeface="Arial"/>
                <a:cs typeface="Arial"/>
              </a:rPr>
              <a:t>h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mal</a:t>
            </a:r>
            <a:r>
              <a:rPr dirty="0" sz="4400" spc="-20">
                <a:latin typeface="Arial"/>
                <a:cs typeface="Arial"/>
              </a:rPr>
              <a:t> 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 spc="5">
                <a:latin typeface="Arial"/>
                <a:cs typeface="Arial"/>
              </a:rPr>
              <a:t>xi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5">
                <a:latin typeface="Arial"/>
                <a:cs typeface="Arial"/>
              </a:rPr>
              <a:t>iz</a:t>
            </a:r>
            <a:r>
              <a:rPr dirty="0" sz="4400">
                <a:latin typeface="Arial"/>
                <a:cs typeface="Arial"/>
              </a:rPr>
              <a:t>er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2364" y="2052840"/>
            <a:ext cx="7403592" cy="4573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7352" rIns="0" bIns="0" rtlCol="0" vert="horz">
            <a:spAutoFit/>
          </a:bodyPr>
          <a:lstStyle/>
          <a:p>
            <a:pPr marL="614680">
              <a:lnSpc>
                <a:spcPct val="100000"/>
              </a:lnSpc>
            </a:pPr>
            <a:r>
              <a:rPr dirty="0" sz="4000" spc="-30"/>
              <a:t>EP</a:t>
            </a:r>
            <a:r>
              <a:rPr dirty="0" sz="4000" spc="-40"/>
              <a:t>A</a:t>
            </a:r>
            <a:r>
              <a:rPr dirty="0" sz="4000" spc="-15"/>
              <a:t>’s</a:t>
            </a:r>
            <a:r>
              <a:rPr dirty="0" sz="4000" spc="-5"/>
              <a:t> </a:t>
            </a:r>
            <a:r>
              <a:rPr dirty="0" sz="4000" spc="-40"/>
              <a:t>E</a:t>
            </a:r>
            <a:r>
              <a:rPr dirty="0" sz="4000" spc="-25"/>
              <a:t>ne</a:t>
            </a:r>
            <a:r>
              <a:rPr dirty="0" sz="4000" spc="-20"/>
              <a:t>r</a:t>
            </a:r>
            <a:r>
              <a:rPr dirty="0" sz="4000" spc="-25"/>
              <a:t>gy</a:t>
            </a:r>
            <a:r>
              <a:rPr dirty="0" sz="4000" spc="15"/>
              <a:t> </a:t>
            </a:r>
            <a:r>
              <a:rPr dirty="0" sz="4000" spc="-20"/>
              <a:t>Star</a:t>
            </a:r>
            <a:r>
              <a:rPr dirty="0" sz="4000" spc="10"/>
              <a:t> </a:t>
            </a:r>
            <a:r>
              <a:rPr dirty="0" sz="4000" spc="-20"/>
              <a:t>Pr</a:t>
            </a:r>
            <a:r>
              <a:rPr dirty="0" sz="4000" spc="-30"/>
              <a:t>o</a:t>
            </a:r>
            <a:r>
              <a:rPr dirty="0" sz="4000" spc="-25"/>
              <a:t>g</a:t>
            </a:r>
            <a:r>
              <a:rPr dirty="0" sz="4000" spc="-25"/>
              <a:t>r</a:t>
            </a:r>
            <a:r>
              <a:rPr dirty="0" sz="4000" spc="-30"/>
              <a:t>am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21613" y="2384115"/>
            <a:ext cx="7868920" cy="2383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SzPct val="89062"/>
              <a:buFont typeface="Arial"/>
              <a:buChar char="•"/>
              <a:tabLst>
                <a:tab pos="299720" algn="l"/>
              </a:tabLst>
            </a:pPr>
            <a:r>
              <a:rPr dirty="0" sz="3200">
                <a:latin typeface="Arial"/>
                <a:cs typeface="Arial"/>
              </a:rPr>
              <a:t>U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U.S.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920"/>
              </a:spcBef>
              <a:buSzPct val="89062"/>
              <a:buFont typeface="Arial"/>
              <a:buChar char="•"/>
              <a:tabLst>
                <a:tab pos="299720" algn="l"/>
              </a:tabLst>
            </a:pPr>
            <a:r>
              <a:rPr dirty="0" sz="3200">
                <a:latin typeface="Arial"/>
                <a:cs typeface="Arial"/>
              </a:rPr>
              <a:t>As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stro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299085" marR="367030" indent="-286385">
              <a:lnSpc>
                <a:spcPct val="100000"/>
              </a:lnSpc>
              <a:spcBef>
                <a:spcPts val="1914"/>
              </a:spcBef>
              <a:buSzPct val="89062"/>
              <a:buFont typeface="Arial"/>
              <a:buChar char="•"/>
              <a:tabLst>
                <a:tab pos="299720" algn="l"/>
              </a:tabLst>
            </a:pP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rove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rf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670175" marR="5080" indent="-2658110">
              <a:lnSpc>
                <a:spcPct val="100000"/>
              </a:lnSpc>
            </a:pPr>
            <a:r>
              <a:rPr dirty="0"/>
              <a:t>E</a:t>
            </a:r>
            <a:r>
              <a:rPr dirty="0" spc="5"/>
              <a:t>n</a:t>
            </a:r>
            <a:r>
              <a:rPr dirty="0"/>
              <a:t>ergy</a:t>
            </a:r>
            <a:r>
              <a:rPr dirty="0" spc="10"/>
              <a:t> </a:t>
            </a:r>
            <a:r>
              <a:rPr dirty="0"/>
              <a:t>M</a:t>
            </a:r>
            <a:r>
              <a:rPr dirty="0" spc="5"/>
              <a:t>a</a:t>
            </a:r>
            <a:r>
              <a:rPr dirty="0"/>
              <a:t>n</a:t>
            </a:r>
            <a:r>
              <a:rPr dirty="0" spc="5"/>
              <a:t>a</a:t>
            </a:r>
            <a:r>
              <a:rPr dirty="0"/>
              <a:t>g</a:t>
            </a:r>
            <a:r>
              <a:rPr dirty="0" spc="5"/>
              <a:t>em</a:t>
            </a:r>
            <a:r>
              <a:rPr dirty="0"/>
              <a:t>ent</a:t>
            </a:r>
            <a:r>
              <a:rPr dirty="0" spc="-10"/>
              <a:t> </a:t>
            </a:r>
            <a:r>
              <a:rPr dirty="0"/>
              <a:t>S</a:t>
            </a:r>
            <a:r>
              <a:rPr dirty="0" spc="10"/>
              <a:t>y</a:t>
            </a:r>
            <a:r>
              <a:rPr dirty="0" spc="5"/>
              <a:t>s</a:t>
            </a:r>
            <a:r>
              <a:rPr dirty="0"/>
              <a:t>tems</a:t>
            </a:r>
            <a:r>
              <a:rPr dirty="0"/>
              <a:t> (En</a:t>
            </a:r>
            <a:r>
              <a:rPr dirty="0" spc="5"/>
              <a:t>M</a:t>
            </a:r>
            <a:r>
              <a:rPr dirty="0"/>
              <a:t>S</a:t>
            </a:r>
            <a:r>
              <a:rPr dirty="0" spc="10"/>
              <a:t>s</a:t>
            </a:r>
            <a:r>
              <a:rPr dirty="0"/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36013" y="2688915"/>
            <a:ext cx="5723255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SzPct val="89062"/>
              <a:buFont typeface="Arial"/>
              <a:buChar char="•"/>
              <a:tabLst>
                <a:tab pos="299720" algn="l"/>
              </a:tabLst>
            </a:pPr>
            <a:r>
              <a:rPr dirty="0" sz="3200">
                <a:latin typeface="Arial"/>
                <a:cs typeface="Arial"/>
              </a:rPr>
              <a:t>Fr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work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rgy</a:t>
            </a:r>
            <a:endParaRPr sz="32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65"/>
              </a:spcBef>
              <a:buSzPct val="89062"/>
              <a:buFont typeface="Arial"/>
              <a:buChar char="•"/>
              <a:tabLst>
                <a:tab pos="29972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5252" rIns="0" bIns="0" rtlCol="0" vert="horz">
            <a:spAutoFit/>
          </a:bodyPr>
          <a:lstStyle/>
          <a:p>
            <a:pPr marL="483234" marR="5080" indent="780415">
              <a:lnSpc>
                <a:spcPct val="100000"/>
              </a:lnSpc>
            </a:pPr>
            <a:r>
              <a:rPr dirty="0" sz="4000" spc="-25"/>
              <a:t>Be</a:t>
            </a:r>
            <a:r>
              <a:rPr dirty="0" sz="4000" spc="-35"/>
              <a:t>n</a:t>
            </a:r>
            <a:r>
              <a:rPr dirty="0" sz="4000" spc="-15"/>
              <a:t>c</a:t>
            </a:r>
            <a:r>
              <a:rPr dirty="0" sz="4000" spc="-25"/>
              <a:t>h</a:t>
            </a:r>
            <a:r>
              <a:rPr dirty="0" sz="4000" spc="-45"/>
              <a:t>m</a:t>
            </a:r>
            <a:r>
              <a:rPr dirty="0" sz="4000" spc="-20"/>
              <a:t>arking/Ener</a:t>
            </a:r>
            <a:r>
              <a:rPr dirty="0" sz="4000" spc="-30"/>
              <a:t>g</a:t>
            </a:r>
            <a:r>
              <a:rPr dirty="0" sz="4000" spc="-20"/>
              <a:t>y</a:t>
            </a:r>
            <a:r>
              <a:rPr dirty="0" sz="4000" spc="-20"/>
              <a:t> Pe</a:t>
            </a:r>
            <a:r>
              <a:rPr dirty="0" sz="4000" spc="-25"/>
              <a:t>r</a:t>
            </a:r>
            <a:r>
              <a:rPr dirty="0" sz="4000" spc="-25"/>
              <a:t>forma</a:t>
            </a:r>
            <a:r>
              <a:rPr dirty="0" sz="4000" spc="-35"/>
              <a:t>n</a:t>
            </a:r>
            <a:r>
              <a:rPr dirty="0" sz="4000" spc="-15"/>
              <a:t>c</a:t>
            </a:r>
            <a:r>
              <a:rPr dirty="0" sz="4000" spc="-25"/>
              <a:t>e</a:t>
            </a:r>
            <a:r>
              <a:rPr dirty="0" sz="4000" spc="35"/>
              <a:t> </a:t>
            </a:r>
            <a:r>
              <a:rPr dirty="0" sz="4000" spc="-10"/>
              <a:t>I</a:t>
            </a:r>
            <a:r>
              <a:rPr dirty="0" sz="4000" spc="-25"/>
              <a:t>n</a:t>
            </a:r>
            <a:r>
              <a:rPr dirty="0" sz="4000" spc="-35"/>
              <a:t>d</a:t>
            </a:r>
            <a:r>
              <a:rPr dirty="0" sz="4000" spc="-20"/>
              <a:t>ica</a:t>
            </a:r>
            <a:r>
              <a:rPr dirty="0" sz="4000" spc="-10"/>
              <a:t>t</a:t>
            </a:r>
            <a:r>
              <a:rPr dirty="0" sz="4000" spc="-20"/>
              <a:t>ors</a:t>
            </a:r>
            <a:r>
              <a:rPr dirty="0" sz="4000" spc="15"/>
              <a:t> </a:t>
            </a:r>
            <a:r>
              <a:rPr dirty="0" sz="4000" spc="-20"/>
              <a:t>(EPI)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93013" y="2320615"/>
            <a:ext cx="8037195" cy="3712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k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Me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ur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im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ro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eme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ts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  <a:p>
            <a:pPr lvl="1" marL="756285" marR="5080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k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owa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als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 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di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al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erf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ma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try</a:t>
            </a:r>
            <a:endParaRPr sz="2800">
              <a:latin typeface="Arial"/>
              <a:cs typeface="Arial"/>
            </a:endParaRPr>
          </a:p>
          <a:p>
            <a:pPr marL="394970" indent="-382270">
              <a:lnSpc>
                <a:spcPct val="100000"/>
              </a:lnSpc>
              <a:spcBef>
                <a:spcPts val="2000"/>
              </a:spcBef>
              <a:buSzPct val="89285"/>
              <a:buFont typeface="Arial"/>
              <a:buChar char="•"/>
              <a:tabLst>
                <a:tab pos="395605" algn="l"/>
              </a:tabLst>
            </a:pPr>
            <a:r>
              <a:rPr dirty="0" sz="2800" spc="-2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nt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</a:t>
            </a:r>
            <a:r>
              <a:rPr dirty="0" sz="2800" spc="-30">
                <a:latin typeface="Arial"/>
                <a:cs typeface="Arial"/>
              </a:rPr>
              <a:t>E</a:t>
            </a:r>
            <a:r>
              <a:rPr dirty="0" sz="2800" spc="-2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I)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•"/>
              <a:tabLst>
                <a:tab pos="756920" algn="l"/>
              </a:tabLst>
            </a:pPr>
            <a:r>
              <a:rPr dirty="0" sz="2000" spc="-5" i="1">
                <a:latin typeface="Arial"/>
                <a:cs typeface="Arial"/>
              </a:rPr>
              <a:t>P</a:t>
            </a:r>
            <a:r>
              <a:rPr dirty="0" sz="2000" i="1">
                <a:latin typeface="Arial"/>
                <a:cs typeface="Arial"/>
              </a:rPr>
              <a:t>a</a:t>
            </a:r>
            <a:r>
              <a:rPr dirty="0" sz="2000" spc="10" i="1">
                <a:latin typeface="Arial"/>
                <a:cs typeface="Arial"/>
              </a:rPr>
              <a:t>r</a:t>
            </a:r>
            <a:r>
              <a:rPr dirty="0" sz="2000" i="1">
                <a:latin typeface="Arial"/>
                <a:cs typeface="Arial"/>
              </a:rPr>
              <a:t>t</a:t>
            </a:r>
            <a:r>
              <a:rPr dirty="0" sz="2000" spc="-25" i="1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of</a:t>
            </a:r>
            <a:r>
              <a:rPr dirty="0" sz="2000" spc="-20" i="1">
                <a:latin typeface="Arial"/>
                <a:cs typeface="Arial"/>
              </a:rPr>
              <a:t> </a:t>
            </a:r>
            <a:r>
              <a:rPr dirty="0" sz="2000" spc="-5" i="1">
                <a:latin typeface="Arial"/>
                <a:cs typeface="Arial"/>
              </a:rPr>
              <a:t>t</a:t>
            </a:r>
            <a:r>
              <a:rPr dirty="0" sz="2000" i="1">
                <a:latin typeface="Arial"/>
                <a:cs typeface="Arial"/>
              </a:rPr>
              <a:t>he</a:t>
            </a:r>
            <a:r>
              <a:rPr dirty="0" sz="2000" spc="-15" i="1">
                <a:latin typeface="Arial"/>
                <a:cs typeface="Arial"/>
              </a:rPr>
              <a:t> </a:t>
            </a:r>
            <a:r>
              <a:rPr dirty="0" sz="2000" spc="5" i="1">
                <a:latin typeface="Arial"/>
                <a:cs typeface="Arial"/>
              </a:rPr>
              <a:t>U</a:t>
            </a:r>
            <a:r>
              <a:rPr dirty="0" sz="2000" spc="-5" i="1">
                <a:latin typeface="Arial"/>
                <a:cs typeface="Arial"/>
              </a:rPr>
              <a:t>.</a:t>
            </a:r>
            <a:r>
              <a:rPr dirty="0" sz="2000" spc="-5" i="1">
                <a:latin typeface="Arial"/>
                <a:cs typeface="Arial"/>
              </a:rPr>
              <a:t>S</a:t>
            </a:r>
            <a:r>
              <a:rPr dirty="0" sz="2000" i="1">
                <a:latin typeface="Arial"/>
                <a:cs typeface="Arial"/>
              </a:rPr>
              <a:t>.</a:t>
            </a:r>
            <a:r>
              <a:rPr dirty="0" sz="2000" spc="-10" i="1">
                <a:latin typeface="Arial"/>
                <a:cs typeface="Arial"/>
              </a:rPr>
              <a:t> </a:t>
            </a:r>
            <a:r>
              <a:rPr dirty="0" sz="2000" spc="-5" i="1">
                <a:latin typeface="Arial"/>
                <a:cs typeface="Arial"/>
              </a:rPr>
              <a:t>E</a:t>
            </a:r>
            <a:r>
              <a:rPr dirty="0" sz="2000" spc="-5" i="1">
                <a:latin typeface="Arial"/>
                <a:cs typeface="Arial"/>
              </a:rPr>
              <a:t>P</a:t>
            </a:r>
            <a:r>
              <a:rPr dirty="0" sz="2000" i="1">
                <a:latin typeface="Arial"/>
                <a:cs typeface="Arial"/>
              </a:rPr>
              <a:t>A</a:t>
            </a:r>
            <a:r>
              <a:rPr dirty="0" sz="2000" spc="15" i="1">
                <a:latin typeface="Arial"/>
                <a:cs typeface="Arial"/>
              </a:rPr>
              <a:t> </a:t>
            </a:r>
            <a:r>
              <a:rPr dirty="0" sz="2000" spc="-5" i="1">
                <a:latin typeface="Arial"/>
                <a:cs typeface="Arial"/>
              </a:rPr>
              <a:t>E</a:t>
            </a:r>
            <a:r>
              <a:rPr dirty="0" sz="2000" spc="5" i="1">
                <a:latin typeface="Arial"/>
                <a:cs typeface="Arial"/>
              </a:rPr>
              <a:t>N</a:t>
            </a:r>
            <a:r>
              <a:rPr dirty="0" sz="2000" spc="-5" i="1">
                <a:latin typeface="Arial"/>
                <a:cs typeface="Arial"/>
              </a:rPr>
              <a:t>E</a:t>
            </a:r>
            <a:r>
              <a:rPr dirty="0" sz="2000" spc="5" i="1">
                <a:latin typeface="Arial"/>
                <a:cs typeface="Arial"/>
              </a:rPr>
              <a:t>R</a:t>
            </a:r>
            <a:r>
              <a:rPr dirty="0" sz="2000" i="1">
                <a:latin typeface="Arial"/>
                <a:cs typeface="Arial"/>
              </a:rPr>
              <a:t>GY</a:t>
            </a:r>
            <a:r>
              <a:rPr dirty="0" sz="2000" spc="-10" i="1">
                <a:latin typeface="Arial"/>
                <a:cs typeface="Arial"/>
              </a:rPr>
              <a:t> </a:t>
            </a:r>
            <a:r>
              <a:rPr dirty="0" sz="2000" spc="-5" i="1">
                <a:latin typeface="Arial"/>
                <a:cs typeface="Arial"/>
              </a:rPr>
              <a:t>S</a:t>
            </a:r>
            <a:r>
              <a:rPr dirty="0" sz="2000" i="1">
                <a:latin typeface="Arial"/>
                <a:cs typeface="Arial"/>
              </a:rPr>
              <a:t>T</a:t>
            </a:r>
            <a:r>
              <a:rPr dirty="0" sz="2000" spc="-5" i="1">
                <a:latin typeface="Arial"/>
                <a:cs typeface="Arial"/>
              </a:rPr>
              <a:t>A</a:t>
            </a:r>
            <a:r>
              <a:rPr dirty="0" sz="2000" i="1">
                <a:latin typeface="Arial"/>
                <a:cs typeface="Arial"/>
              </a:rPr>
              <a:t>R </a:t>
            </a:r>
            <a:r>
              <a:rPr dirty="0" sz="2000" spc="-5" i="1">
                <a:latin typeface="Arial"/>
                <a:cs typeface="Arial"/>
              </a:rPr>
              <a:t>P</a:t>
            </a:r>
            <a:r>
              <a:rPr dirty="0" sz="2000" i="1">
                <a:latin typeface="Arial"/>
                <a:cs typeface="Arial"/>
              </a:rPr>
              <a:t>rog</a:t>
            </a:r>
            <a:r>
              <a:rPr dirty="0" sz="2000" spc="5" i="1">
                <a:latin typeface="Arial"/>
                <a:cs typeface="Arial"/>
              </a:rPr>
              <a:t>r</a:t>
            </a:r>
            <a:r>
              <a:rPr dirty="0" sz="2000" i="1">
                <a:latin typeface="Arial"/>
                <a:cs typeface="Arial"/>
              </a:rPr>
              <a:t>am</a:t>
            </a:r>
            <a:endParaRPr sz="2000">
              <a:latin typeface="Arial"/>
              <a:cs typeface="Arial"/>
            </a:endParaRPr>
          </a:p>
          <a:p>
            <a:pPr lvl="2" marL="1155700" marR="568960" indent="-228600">
              <a:lnSpc>
                <a:spcPct val="100000"/>
              </a:lnSpc>
              <a:spcBef>
                <a:spcPts val="555"/>
              </a:spcBef>
              <a:buSzPct val="79166"/>
              <a:buFont typeface="Arial"/>
              <a:buChar char="•"/>
              <a:tabLst>
                <a:tab pos="1155700" algn="l"/>
              </a:tabLst>
            </a:pPr>
            <a:r>
              <a:rPr dirty="0" sz="2400" spc="-5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chmark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ng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sh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‘</a:t>
            </a: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st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 c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5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s’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>
                <a:latin typeface="Arial"/>
                <a:cs typeface="Arial"/>
              </a:rPr>
              <a:t> sp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</a:t>
            </a:r>
            <a:r>
              <a:rPr dirty="0" sz="2400" spc="-5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4432" y="880006"/>
            <a:ext cx="7205345" cy="1255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27020" marR="5080" indent="-2814955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Carb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n </a:t>
            </a:r>
            <a:r>
              <a:rPr dirty="0" sz="4400" spc="-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aptu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e and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5">
                <a:latin typeface="Arial"/>
                <a:cs typeface="Arial"/>
              </a:rPr>
              <a:t>t</a:t>
            </a:r>
            <a:r>
              <a:rPr dirty="0" sz="4400">
                <a:latin typeface="Arial"/>
                <a:cs typeface="Arial"/>
              </a:rPr>
              <a:t>or</a:t>
            </a:r>
            <a:r>
              <a:rPr dirty="0" sz="4400" spc="5">
                <a:latin typeface="Arial"/>
                <a:cs typeface="Arial"/>
              </a:rPr>
              <a:t>a</a:t>
            </a:r>
            <a:r>
              <a:rPr dirty="0" sz="4400">
                <a:latin typeface="Arial"/>
                <a:cs typeface="Arial"/>
              </a:rPr>
              <a:t>ge</a:t>
            </a:r>
            <a:r>
              <a:rPr dirty="0" sz="4400">
                <a:latin typeface="Arial"/>
                <a:cs typeface="Arial"/>
              </a:rPr>
              <a:t> (CCS)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5332" y="2688915"/>
            <a:ext cx="7735570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1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stor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j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-t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stora</a:t>
            </a:r>
            <a:r>
              <a:rPr dirty="0" sz="3200" spc="-1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9221" y="1061870"/>
            <a:ext cx="3217545" cy="662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14755" algn="l"/>
              </a:tabLst>
            </a:pP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2	</a:t>
            </a:r>
            <a:r>
              <a:rPr dirty="0" sz="4400">
                <a:latin typeface="Arial"/>
                <a:cs typeface="Arial"/>
              </a:rPr>
              <a:t>Capture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0813" y="2320615"/>
            <a:ext cx="4858385" cy="157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Pre</a:t>
            </a:r>
            <a:r>
              <a:rPr dirty="0" sz="3200" spc="-5">
                <a:latin typeface="Arial"/>
                <a:cs typeface="Arial"/>
              </a:rPr>
              <a:t>-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t-c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2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671195">
              <a:lnSpc>
                <a:spcPct val="100000"/>
              </a:lnSpc>
            </a:pPr>
            <a:r>
              <a:rPr dirty="0"/>
              <a:t>Pre-Comb</a:t>
            </a:r>
            <a:r>
              <a:rPr dirty="0" spc="5"/>
              <a:t>us</a:t>
            </a:r>
            <a:r>
              <a:rPr dirty="0"/>
              <a:t>t</a:t>
            </a:r>
            <a:r>
              <a:rPr dirty="0" spc="5"/>
              <a:t>i</a:t>
            </a:r>
            <a:r>
              <a:rPr dirty="0"/>
              <a:t>on</a:t>
            </a:r>
            <a:r>
              <a:rPr dirty="0" spc="-30"/>
              <a:t> </a:t>
            </a:r>
            <a:r>
              <a:rPr dirty="0"/>
              <a:t>Capture</a:t>
            </a:r>
          </a:p>
        </p:txBody>
      </p:sp>
      <p:sp>
        <p:nvSpPr>
          <p:cNvPr id="3" name="object 3"/>
          <p:cNvSpPr/>
          <p:nvPr/>
        </p:nvSpPr>
        <p:spPr>
          <a:xfrm>
            <a:off x="789431" y="1978139"/>
            <a:ext cx="8479523" cy="4224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546100">
              <a:lnSpc>
                <a:spcPct val="100000"/>
              </a:lnSpc>
            </a:pPr>
            <a:r>
              <a:rPr dirty="0"/>
              <a:t>Po</a:t>
            </a:r>
            <a:r>
              <a:rPr dirty="0" spc="10"/>
              <a:t>s</a:t>
            </a:r>
            <a:r>
              <a:rPr dirty="0"/>
              <a:t>t-Comb</a:t>
            </a:r>
            <a:r>
              <a:rPr dirty="0" spc="5"/>
              <a:t>us</a:t>
            </a:r>
            <a:r>
              <a:rPr dirty="0"/>
              <a:t>t</a:t>
            </a:r>
            <a:r>
              <a:rPr dirty="0" spc="5"/>
              <a:t>i</a:t>
            </a:r>
            <a:r>
              <a:rPr dirty="0"/>
              <a:t>on</a:t>
            </a:r>
            <a:r>
              <a:rPr dirty="0" spc="-25"/>
              <a:t> </a:t>
            </a:r>
            <a:r>
              <a:rPr dirty="0"/>
              <a:t>Capture</a:t>
            </a:r>
          </a:p>
        </p:txBody>
      </p:sp>
      <p:sp>
        <p:nvSpPr>
          <p:cNvPr id="3" name="object 3"/>
          <p:cNvSpPr/>
          <p:nvPr/>
        </p:nvSpPr>
        <p:spPr>
          <a:xfrm>
            <a:off x="806195" y="1978190"/>
            <a:ext cx="8445995" cy="4893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9623" y="721891"/>
            <a:ext cx="4896485" cy="662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14755" algn="l"/>
              </a:tabLst>
            </a:pP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2	</a:t>
            </a:r>
            <a:r>
              <a:rPr dirty="0" sz="4400">
                <a:latin typeface="Arial"/>
                <a:cs typeface="Arial"/>
              </a:rPr>
              <a:t>Capture Med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1613" y="1558615"/>
            <a:ext cx="6415405" cy="4796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-b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ru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10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>
                <a:latin typeface="Arial"/>
                <a:cs typeface="Arial"/>
              </a:rPr>
              <a:t>Mo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ami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et</a:t>
            </a:r>
            <a:r>
              <a:rPr dirty="0" sz="2400" spc="-5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 spc="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>
                <a:latin typeface="Arial"/>
                <a:cs typeface="Arial"/>
              </a:rPr>
              <a:t>Methy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eth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m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ne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yc</a:t>
            </a:r>
            <a:r>
              <a:rPr dirty="0" sz="2400" spc="-5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ami</a:t>
            </a:r>
            <a:r>
              <a:rPr dirty="0" sz="2400" spc="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ru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10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10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um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hy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ro</a:t>
            </a:r>
            <a:r>
              <a:rPr dirty="0" sz="2400" spc="-20">
                <a:latin typeface="Arial"/>
                <a:cs typeface="Arial"/>
              </a:rPr>
              <a:t>x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575"/>
              </a:spcBef>
              <a:buSzPct val="89583"/>
              <a:buFont typeface="Arial"/>
              <a:buChar char="•"/>
              <a:tabLst>
                <a:tab pos="756920" algn="l"/>
              </a:tabLst>
            </a:pP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th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um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-5">
                <a:latin typeface="Arial"/>
                <a:cs typeface="Arial"/>
              </a:rPr>
              <a:t>y</a:t>
            </a:r>
            <a:r>
              <a:rPr dirty="0" sz="2400" spc="-5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ro</a:t>
            </a:r>
            <a:r>
              <a:rPr dirty="0" sz="2400" spc="-20">
                <a:latin typeface="Arial"/>
                <a:cs typeface="Arial"/>
              </a:rPr>
              <a:t>x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id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rb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(MOF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678305">
              <a:lnSpc>
                <a:spcPct val="100000"/>
              </a:lnSpc>
            </a:pPr>
            <a:r>
              <a:rPr dirty="0" spc="-10"/>
              <a:t>O</a:t>
            </a:r>
            <a:r>
              <a:rPr dirty="0"/>
              <a:t>x</a:t>
            </a:r>
            <a:r>
              <a:rPr dirty="0" spc="5"/>
              <a:t>y</a:t>
            </a:r>
            <a:r>
              <a:rPr dirty="0"/>
              <a:t>-Comb</a:t>
            </a:r>
            <a:r>
              <a:rPr dirty="0" spc="5"/>
              <a:t>us</a:t>
            </a:r>
            <a:r>
              <a:rPr dirty="0"/>
              <a:t>tion</a:t>
            </a:r>
          </a:p>
        </p:txBody>
      </p:sp>
      <p:sp>
        <p:nvSpPr>
          <p:cNvPr id="3" name="object 3"/>
          <p:cNvSpPr/>
          <p:nvPr/>
        </p:nvSpPr>
        <p:spPr>
          <a:xfrm>
            <a:off x="775690" y="1873021"/>
            <a:ext cx="8505418" cy="4786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829" y="827116"/>
            <a:ext cx="6197137" cy="1151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6829" y="827116"/>
            <a:ext cx="8769927" cy="6001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30778" y="845819"/>
            <a:ext cx="7980680" cy="0"/>
          </a:xfrm>
          <a:custGeom>
            <a:avLst/>
            <a:gdLst/>
            <a:ahLst/>
            <a:cxnLst/>
            <a:rect l="l" t="t" r="r" b="b"/>
            <a:pathLst>
              <a:path w="7980680" h="0">
                <a:moveTo>
                  <a:pt x="0" y="0"/>
                </a:moveTo>
                <a:lnTo>
                  <a:pt x="7980218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04461" y="1506682"/>
            <a:ext cx="677545" cy="0"/>
          </a:xfrm>
          <a:custGeom>
            <a:avLst/>
            <a:gdLst/>
            <a:ahLst/>
            <a:cxnLst/>
            <a:rect l="l" t="t" r="r" b="b"/>
            <a:pathLst>
              <a:path w="677545" h="0">
                <a:moveTo>
                  <a:pt x="0" y="0"/>
                </a:moveTo>
                <a:lnTo>
                  <a:pt x="677486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522682" y="951196"/>
            <a:ext cx="4848225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75">
                <a:solidFill>
                  <a:srgbClr val="262626"/>
                </a:solidFill>
                <a:latin typeface="Arial"/>
                <a:cs typeface="Arial"/>
              </a:rPr>
              <a:t>Schematic</a:t>
            </a:r>
            <a:r>
              <a:rPr dirty="0" sz="1700" spc="7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-21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262626"/>
                </a:solidFill>
                <a:latin typeface="Arial"/>
                <a:cs typeface="Arial"/>
              </a:rPr>
              <a:t>diagram</a:t>
            </a:r>
            <a:r>
              <a:rPr dirty="0" sz="170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-21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70">
                <a:solidFill>
                  <a:srgbClr val="262626"/>
                </a:solidFill>
                <a:latin typeface="Arial"/>
                <a:cs typeface="Arial"/>
              </a:rPr>
              <a:t>of</a:t>
            </a:r>
            <a:r>
              <a:rPr dirty="0" sz="1700" spc="14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262626"/>
                </a:solidFill>
                <a:latin typeface="Arial"/>
                <a:cs typeface="Arial"/>
              </a:rPr>
              <a:t>possible</a:t>
            </a:r>
            <a:r>
              <a:rPr dirty="0" sz="1700" spc="16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175">
                <a:solidFill>
                  <a:srgbClr val="262626"/>
                </a:solidFill>
                <a:latin typeface="Arial"/>
                <a:cs typeface="Arial"/>
              </a:rPr>
              <a:t>C</a:t>
            </a:r>
            <a:r>
              <a:rPr dirty="0" sz="1700" spc="70">
                <a:solidFill>
                  <a:srgbClr val="262626"/>
                </a:solidFill>
                <a:latin typeface="Arial"/>
                <a:cs typeface="Arial"/>
              </a:rPr>
              <a:t>CS</a:t>
            </a:r>
            <a:r>
              <a:rPr dirty="0" sz="1700" spc="14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700" spc="125">
                <a:solidFill>
                  <a:srgbClr val="262626"/>
                </a:solidFill>
                <a:latin typeface="Arial"/>
                <a:cs typeface="Arial"/>
              </a:rPr>
              <a:t>s</a:t>
            </a:r>
            <a:r>
              <a:rPr dirty="0" sz="1700" spc="70">
                <a:solidFill>
                  <a:srgbClr val="262626"/>
                </a:solidFill>
                <a:latin typeface="Arial"/>
                <a:cs typeface="Arial"/>
              </a:rPr>
              <a:t>ystems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1242" y="2115168"/>
            <a:ext cx="466725" cy="373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4445">
              <a:lnSpc>
                <a:spcPts val="950"/>
              </a:lnSpc>
            </a:pPr>
            <a:r>
              <a:rPr dirty="0" sz="850" spc="15">
                <a:solidFill>
                  <a:srgbClr val="262626"/>
                </a:solidFill>
                <a:latin typeface="Arial"/>
                <a:cs typeface="Arial"/>
              </a:rPr>
              <a:t>Gas</a:t>
            </a:r>
            <a:r>
              <a:rPr dirty="0" sz="850" spc="-6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262626"/>
                </a:solidFill>
                <a:latin typeface="Arial"/>
                <a:cs typeface="Arial"/>
              </a:rPr>
              <a:t>to</a:t>
            </a:r>
            <a:r>
              <a:rPr dirty="0" sz="850" spc="25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62626"/>
                </a:solidFill>
                <a:latin typeface="Arial"/>
                <a:cs typeface="Arial"/>
              </a:rPr>
              <a:t>d</a:t>
            </a:r>
            <a:r>
              <a:rPr dirty="0" sz="850" spc="10">
                <a:solidFill>
                  <a:srgbClr val="262626"/>
                </a:solidFill>
                <a:latin typeface="Arial"/>
                <a:cs typeface="Arial"/>
              </a:rPr>
              <a:t>omest</a:t>
            </a:r>
            <a:r>
              <a:rPr dirty="0" sz="850" spc="-45">
                <a:solidFill>
                  <a:srgbClr val="262626"/>
                </a:solidFill>
                <a:latin typeface="Arial"/>
                <a:cs typeface="Arial"/>
              </a:rPr>
              <a:t>i</a:t>
            </a:r>
            <a:r>
              <a:rPr dirty="0" sz="850" spc="35">
                <a:solidFill>
                  <a:srgbClr val="262626"/>
                </a:solidFill>
                <a:latin typeface="Arial"/>
                <a:cs typeface="Arial"/>
              </a:rPr>
              <a:t>c</a:t>
            </a:r>
            <a:r>
              <a:rPr dirty="0" sz="850" spc="2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800" spc="70">
                <a:solidFill>
                  <a:srgbClr val="262626"/>
                </a:solidFill>
                <a:latin typeface="Arial"/>
                <a:cs typeface="Arial"/>
              </a:rPr>
              <a:t>s</a:t>
            </a:r>
            <a:r>
              <a:rPr dirty="0" sz="800" spc="30">
                <a:solidFill>
                  <a:srgbClr val="262626"/>
                </a:solidFill>
                <a:latin typeface="Arial"/>
                <a:cs typeface="Arial"/>
              </a:rPr>
              <a:t>u</a:t>
            </a:r>
            <a:r>
              <a:rPr dirty="0" sz="800" spc="35">
                <a:solidFill>
                  <a:srgbClr val="262626"/>
                </a:solidFill>
                <a:latin typeface="Arial"/>
                <a:cs typeface="Arial"/>
              </a:rPr>
              <a:t>pply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99580" y="1818882"/>
            <a:ext cx="191135" cy="615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50" spc="-25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endParaRPr sz="4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8027" y="1671954"/>
            <a:ext cx="6487795" cy="5116195"/>
          </a:xfrm>
          <a:custGeom>
            <a:avLst/>
            <a:gdLst/>
            <a:ahLst/>
            <a:cxnLst/>
            <a:rect l="l" t="t" r="r" b="b"/>
            <a:pathLst>
              <a:path w="6487795" h="5116195">
                <a:moveTo>
                  <a:pt x="6487541" y="0"/>
                </a:moveTo>
                <a:lnTo>
                  <a:pt x="0" y="0"/>
                </a:lnTo>
                <a:lnTo>
                  <a:pt x="0" y="5115941"/>
                </a:lnTo>
                <a:lnTo>
                  <a:pt x="6487541" y="5115941"/>
                </a:lnTo>
                <a:lnTo>
                  <a:pt x="6487541" y="5109845"/>
                </a:lnTo>
                <a:lnTo>
                  <a:pt x="10668" y="5109845"/>
                </a:lnTo>
                <a:lnTo>
                  <a:pt x="4572" y="5105400"/>
                </a:lnTo>
                <a:lnTo>
                  <a:pt x="10668" y="51054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6487541" y="4445"/>
                </a:lnTo>
                <a:lnTo>
                  <a:pt x="6487541" y="0"/>
                </a:lnTo>
                <a:close/>
              </a:path>
              <a:path w="6487795" h="5116195">
                <a:moveTo>
                  <a:pt x="10668" y="5105400"/>
                </a:moveTo>
                <a:lnTo>
                  <a:pt x="4572" y="5105400"/>
                </a:lnTo>
                <a:lnTo>
                  <a:pt x="10668" y="5109845"/>
                </a:lnTo>
                <a:lnTo>
                  <a:pt x="10668" y="5105400"/>
                </a:lnTo>
                <a:close/>
              </a:path>
              <a:path w="6487795" h="5116195">
                <a:moveTo>
                  <a:pt x="6477000" y="5105400"/>
                </a:moveTo>
                <a:lnTo>
                  <a:pt x="10668" y="5105400"/>
                </a:lnTo>
                <a:lnTo>
                  <a:pt x="10668" y="5109845"/>
                </a:lnTo>
                <a:lnTo>
                  <a:pt x="6477000" y="5109845"/>
                </a:lnTo>
                <a:lnTo>
                  <a:pt x="6477000" y="5105400"/>
                </a:lnTo>
                <a:close/>
              </a:path>
              <a:path w="6487795" h="5116195">
                <a:moveTo>
                  <a:pt x="6477000" y="4445"/>
                </a:moveTo>
                <a:lnTo>
                  <a:pt x="6477000" y="5109845"/>
                </a:lnTo>
                <a:lnTo>
                  <a:pt x="6481572" y="5105400"/>
                </a:lnTo>
                <a:lnTo>
                  <a:pt x="6487541" y="5105400"/>
                </a:lnTo>
                <a:lnTo>
                  <a:pt x="6487541" y="10668"/>
                </a:lnTo>
                <a:lnTo>
                  <a:pt x="6481572" y="10668"/>
                </a:lnTo>
                <a:lnTo>
                  <a:pt x="6477000" y="4445"/>
                </a:lnTo>
                <a:close/>
              </a:path>
              <a:path w="6487795" h="5116195">
                <a:moveTo>
                  <a:pt x="6487541" y="5105400"/>
                </a:moveTo>
                <a:lnTo>
                  <a:pt x="6481572" y="5105400"/>
                </a:lnTo>
                <a:lnTo>
                  <a:pt x="6477000" y="5109845"/>
                </a:lnTo>
                <a:lnTo>
                  <a:pt x="6487541" y="5109845"/>
                </a:lnTo>
                <a:lnTo>
                  <a:pt x="6487541" y="5105400"/>
                </a:lnTo>
                <a:close/>
              </a:path>
              <a:path w="6487795" h="51161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487795" h="5116195">
                <a:moveTo>
                  <a:pt x="64770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477000" y="10668"/>
                </a:lnTo>
                <a:lnTo>
                  <a:pt x="6477000" y="4445"/>
                </a:lnTo>
                <a:close/>
              </a:path>
              <a:path w="6487795" h="5116195">
                <a:moveTo>
                  <a:pt x="6487541" y="4445"/>
                </a:moveTo>
                <a:lnTo>
                  <a:pt x="6477000" y="4445"/>
                </a:lnTo>
                <a:lnTo>
                  <a:pt x="6481572" y="10668"/>
                </a:lnTo>
                <a:lnTo>
                  <a:pt x="6487541" y="10668"/>
                </a:lnTo>
                <a:lnTo>
                  <a:pt x="64875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5163" y="962302"/>
            <a:ext cx="776414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Regenerati</a:t>
            </a:r>
            <a:r>
              <a:rPr dirty="0" sz="4400" spc="10">
                <a:latin typeface="Arial"/>
                <a:cs typeface="Arial"/>
              </a:rPr>
              <a:t>v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Th</a:t>
            </a:r>
            <a:r>
              <a:rPr dirty="0" sz="4400" spc="-10">
                <a:latin typeface="Arial"/>
                <a:cs typeface="Arial"/>
              </a:rPr>
              <a:t>e</a:t>
            </a:r>
            <a:r>
              <a:rPr dirty="0" sz="4400" spc="-5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mal</a:t>
            </a:r>
            <a:r>
              <a:rPr dirty="0" sz="4400" spc="-10">
                <a:latin typeface="Arial"/>
                <a:cs typeface="Arial"/>
              </a:rPr>
              <a:t> O</a:t>
            </a:r>
            <a:r>
              <a:rPr dirty="0" sz="4400" spc="5">
                <a:latin typeface="Arial"/>
                <a:cs typeface="Arial"/>
              </a:rPr>
              <a:t>xi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5">
                <a:latin typeface="Arial"/>
                <a:cs typeface="Arial"/>
              </a:rPr>
              <a:t>iz</a:t>
            </a:r>
            <a:r>
              <a:rPr dirty="0" sz="4400">
                <a:latin typeface="Arial"/>
                <a:cs typeface="Arial"/>
              </a:rPr>
              <a:t>er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1828800"/>
            <a:ext cx="6189345" cy="4800600"/>
          </a:xfrm>
          <a:custGeom>
            <a:avLst/>
            <a:gdLst/>
            <a:ahLst/>
            <a:cxnLst/>
            <a:rect l="l" t="t" r="r" b="b"/>
            <a:pathLst>
              <a:path w="6189345" h="4800600">
                <a:moveTo>
                  <a:pt x="0" y="0"/>
                </a:moveTo>
                <a:lnTo>
                  <a:pt x="6188963" y="0"/>
                </a:lnTo>
                <a:lnTo>
                  <a:pt x="6188963" y="4800600"/>
                </a:lnTo>
                <a:lnTo>
                  <a:pt x="0" y="48006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98891" y="1824240"/>
            <a:ext cx="6198095" cy="480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21881" y="3043554"/>
            <a:ext cx="483234" cy="1229995"/>
          </a:xfrm>
          <a:custGeom>
            <a:avLst/>
            <a:gdLst/>
            <a:ahLst/>
            <a:cxnLst/>
            <a:rect l="l" t="t" r="r" b="b"/>
            <a:pathLst>
              <a:path w="483234" h="1229995">
                <a:moveTo>
                  <a:pt x="457200" y="0"/>
                </a:moveTo>
                <a:lnTo>
                  <a:pt x="0" y="1219200"/>
                </a:lnTo>
                <a:lnTo>
                  <a:pt x="25908" y="1229868"/>
                </a:lnTo>
                <a:lnTo>
                  <a:pt x="483108" y="10668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86655" y="5058283"/>
            <a:ext cx="705485" cy="705485"/>
          </a:xfrm>
          <a:custGeom>
            <a:avLst/>
            <a:gdLst/>
            <a:ahLst/>
            <a:cxnLst/>
            <a:rect l="l" t="t" r="r" b="b"/>
            <a:pathLst>
              <a:path w="705485" h="705485">
                <a:moveTo>
                  <a:pt x="685800" y="0"/>
                </a:moveTo>
                <a:lnTo>
                  <a:pt x="0" y="685800"/>
                </a:lnTo>
                <a:lnTo>
                  <a:pt x="19685" y="705485"/>
                </a:lnTo>
                <a:lnTo>
                  <a:pt x="705485" y="19685"/>
                </a:lnTo>
                <a:lnTo>
                  <a:pt x="685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52600" y="1676400"/>
            <a:ext cx="6477000" cy="5105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5110" marR="5512435">
              <a:lnSpc>
                <a:spcPct val="100000"/>
              </a:lnSpc>
            </a:pPr>
            <a:r>
              <a:rPr dirty="0" sz="1400" spc="5" b="1">
                <a:latin typeface="Arial"/>
                <a:cs typeface="Arial"/>
              </a:rPr>
              <a:t>I</a:t>
            </a:r>
            <a:r>
              <a:rPr dirty="0" sz="1400" spc="-5" b="1">
                <a:latin typeface="Arial"/>
                <a:cs typeface="Arial"/>
              </a:rPr>
              <a:t>n</a:t>
            </a:r>
            <a:r>
              <a:rPr dirty="0" sz="1400" spc="-10" b="1">
                <a:latin typeface="Arial"/>
                <a:cs typeface="Arial"/>
              </a:rPr>
              <a:t>du</a:t>
            </a:r>
            <a:r>
              <a:rPr dirty="0" sz="1400" b="1">
                <a:latin typeface="Arial"/>
                <a:cs typeface="Arial"/>
              </a:rPr>
              <a:t>ced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d</a:t>
            </a:r>
            <a:r>
              <a:rPr dirty="0" sz="1400" spc="5" b="1">
                <a:latin typeface="Arial"/>
                <a:cs typeface="Arial"/>
              </a:rPr>
              <a:t>r</a:t>
            </a:r>
            <a:r>
              <a:rPr dirty="0" sz="1400" b="1">
                <a:latin typeface="Arial"/>
                <a:cs typeface="Arial"/>
              </a:rPr>
              <a:t>aft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fan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5274310" marR="490220">
              <a:lnSpc>
                <a:spcPct val="100000"/>
              </a:lnSpc>
              <a:spcBef>
                <a:spcPts val="1030"/>
              </a:spcBef>
            </a:pPr>
            <a:r>
              <a:rPr dirty="0" sz="1400" spc="-10" b="1">
                <a:latin typeface="Arial"/>
                <a:cs typeface="Arial"/>
              </a:rPr>
              <a:t>C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5" b="1">
                <a:latin typeface="Arial"/>
                <a:cs typeface="Arial"/>
              </a:rPr>
              <a:t>r</a:t>
            </a:r>
            <a:r>
              <a:rPr dirty="0" sz="1400" b="1">
                <a:latin typeface="Arial"/>
                <a:cs typeface="Arial"/>
              </a:rPr>
              <a:t>am</a:t>
            </a:r>
            <a:r>
              <a:rPr dirty="0" sz="1400" spc="5" b="1">
                <a:latin typeface="Arial"/>
                <a:cs typeface="Arial"/>
              </a:rPr>
              <a:t>i</a:t>
            </a:r>
            <a:r>
              <a:rPr dirty="0" sz="1400" b="1">
                <a:latin typeface="Arial"/>
                <a:cs typeface="Arial"/>
              </a:rPr>
              <a:t>c</a:t>
            </a:r>
            <a:r>
              <a:rPr dirty="0" sz="1400" b="1">
                <a:latin typeface="Arial"/>
                <a:cs typeface="Arial"/>
              </a:rPr>
              <a:t> me</a:t>
            </a:r>
            <a:r>
              <a:rPr dirty="0" sz="1400" spc="-5" b="1">
                <a:latin typeface="Arial"/>
                <a:cs typeface="Arial"/>
              </a:rPr>
              <a:t>d</a:t>
            </a:r>
            <a:r>
              <a:rPr dirty="0" sz="1400" b="1">
                <a:latin typeface="Arial"/>
                <a:cs typeface="Arial"/>
              </a:rPr>
              <a:t>ia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R="1461135">
              <a:lnSpc>
                <a:spcPct val="100000"/>
              </a:lnSpc>
            </a:pPr>
            <a:r>
              <a:rPr dirty="0" sz="1400" spc="-75" b="1">
                <a:latin typeface="Arial"/>
                <a:cs typeface="Arial"/>
              </a:rPr>
              <a:t>V</a:t>
            </a:r>
            <a:r>
              <a:rPr dirty="0" sz="1400" b="1">
                <a:latin typeface="Arial"/>
                <a:cs typeface="Arial"/>
              </a:rPr>
              <a:t>al</a:t>
            </a:r>
            <a:r>
              <a:rPr dirty="0" sz="1400" spc="-15" b="1">
                <a:latin typeface="Arial"/>
                <a:cs typeface="Arial"/>
              </a:rPr>
              <a:t>v</a:t>
            </a:r>
            <a:r>
              <a:rPr dirty="0" sz="1400" b="1">
                <a:latin typeface="Arial"/>
                <a:cs typeface="Arial"/>
              </a:rPr>
              <a:t>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33827" y="2807207"/>
            <a:ext cx="772795" cy="330835"/>
          </a:xfrm>
          <a:custGeom>
            <a:avLst/>
            <a:gdLst/>
            <a:ahLst/>
            <a:cxnLst/>
            <a:rect l="l" t="t" r="r" b="b"/>
            <a:pathLst>
              <a:path w="772794" h="330835">
                <a:moveTo>
                  <a:pt x="10668" y="0"/>
                </a:moveTo>
                <a:lnTo>
                  <a:pt x="0" y="25907"/>
                </a:lnTo>
                <a:lnTo>
                  <a:pt x="762000" y="330707"/>
                </a:lnTo>
                <a:lnTo>
                  <a:pt x="772668" y="304800"/>
                </a:lnTo>
                <a:lnTo>
                  <a:pt x="106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9832" y="1300941"/>
            <a:ext cx="8528858" cy="5274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19403" y="6350923"/>
            <a:ext cx="1014152" cy="224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4770" y="1082732"/>
            <a:ext cx="8483600" cy="0"/>
          </a:xfrm>
          <a:custGeom>
            <a:avLst/>
            <a:gdLst/>
            <a:ahLst/>
            <a:cxnLst/>
            <a:rect l="l" t="t" r="r" b="b"/>
            <a:pathLst>
              <a:path w="8483600" h="0">
                <a:moveTo>
                  <a:pt x="0" y="0"/>
                </a:moveTo>
                <a:lnTo>
                  <a:pt x="8483137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23112" y="6533803"/>
            <a:ext cx="1513205" cy="0"/>
          </a:xfrm>
          <a:custGeom>
            <a:avLst/>
            <a:gdLst/>
            <a:ahLst/>
            <a:cxnLst/>
            <a:rect l="l" t="t" r="r" b="b"/>
            <a:pathLst>
              <a:path w="1513204" h="0">
                <a:moveTo>
                  <a:pt x="0" y="0"/>
                </a:moveTo>
                <a:lnTo>
                  <a:pt x="1512916" y="0"/>
                </a:lnTo>
              </a:path>
            </a:pathLst>
          </a:custGeom>
          <a:ln w="290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12774" y="6504709"/>
            <a:ext cx="2635250" cy="0"/>
          </a:xfrm>
          <a:custGeom>
            <a:avLst/>
            <a:gdLst/>
            <a:ahLst/>
            <a:cxnLst/>
            <a:rect l="l" t="t" r="r" b="b"/>
            <a:pathLst>
              <a:path w="2635250" h="0">
                <a:moveTo>
                  <a:pt x="0" y="0"/>
                </a:moveTo>
                <a:lnTo>
                  <a:pt x="2635134" y="0"/>
                </a:lnTo>
              </a:path>
            </a:pathLst>
          </a:custGeom>
          <a:ln w="623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625802" y="6086484"/>
            <a:ext cx="26066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1543" sz="2700" spc="75">
                <a:solidFill>
                  <a:srgbClr val="2F2F2F"/>
                </a:solidFill>
                <a:latin typeface="Arial"/>
                <a:cs typeface="Arial"/>
              </a:rPr>
              <a:t>c</a:t>
            </a:r>
            <a:r>
              <a:rPr dirty="0" baseline="1543" sz="2700" spc="-135">
                <a:solidFill>
                  <a:srgbClr val="2F2F2F"/>
                </a:solidFill>
                <a:latin typeface="Arial"/>
                <a:cs typeface="Arial"/>
              </a:rPr>
              <a:t>o</a:t>
            </a:r>
            <a:r>
              <a:rPr dirty="0" sz="1150" spc="200">
                <a:solidFill>
                  <a:srgbClr val="2F2F2F"/>
                </a:solidFill>
                <a:latin typeface="Times New Roman"/>
                <a:cs typeface="Times New Roman"/>
              </a:rPr>
              <a:t>2</a:t>
            </a:r>
            <a:r>
              <a:rPr dirty="0" sz="1150" spc="15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 spc="7">
                <a:solidFill>
                  <a:srgbClr val="2F2F2F"/>
                </a:solidFill>
                <a:latin typeface="Arial"/>
                <a:cs typeface="Arial"/>
              </a:rPr>
              <a:t>St</a:t>
            </a:r>
            <a:r>
              <a:rPr dirty="0" baseline="1984" sz="2100" spc="-67">
                <a:solidFill>
                  <a:srgbClr val="2F2F2F"/>
                </a:solidFill>
                <a:latin typeface="Arial"/>
                <a:cs typeface="Arial"/>
              </a:rPr>
              <a:t>o</a:t>
            </a:r>
            <a:r>
              <a:rPr dirty="0" baseline="1984" sz="2100" spc="-15">
                <a:solidFill>
                  <a:srgbClr val="2F2F2F"/>
                </a:solidFill>
                <a:latin typeface="Arial"/>
                <a:cs typeface="Arial"/>
              </a:rPr>
              <a:t>r</a:t>
            </a:r>
            <a:r>
              <a:rPr dirty="0" baseline="1984" sz="2100" spc="89">
                <a:solidFill>
                  <a:srgbClr val="2F2F2F"/>
                </a:solidFill>
                <a:latin typeface="Arial"/>
                <a:cs typeface="Arial"/>
              </a:rPr>
              <a:t>ed</a:t>
            </a:r>
            <a:r>
              <a:rPr dirty="0" baseline="1984" sz="2100" spc="-1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baseline="1984" sz="210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dirty="0" baseline="1984" sz="2100" spc="232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dirty="0" baseline="1984" sz="2100" spc="-2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dirty="0" baseline="1984" sz="2100" spc="-142">
                <a:solidFill>
                  <a:srgbClr val="2F2F2F"/>
                </a:solidFill>
                <a:latin typeface="Arial"/>
                <a:cs typeface="Arial"/>
              </a:rPr>
              <a:t>S</a:t>
            </a:r>
            <a:r>
              <a:rPr dirty="0" baseline="1984" sz="2100" spc="209">
                <a:solidFill>
                  <a:srgbClr val="2F2F2F"/>
                </a:solidFill>
                <a:latin typeface="Arial"/>
                <a:cs typeface="Arial"/>
              </a:rPr>
              <a:t>al</a:t>
            </a:r>
            <a:r>
              <a:rPr dirty="0" baseline="1984" sz="2100" spc="-22">
                <a:solidFill>
                  <a:srgbClr val="2F2F2F"/>
                </a:solidFill>
                <a:latin typeface="Arial"/>
                <a:cs typeface="Arial"/>
              </a:rPr>
              <a:t>i</a:t>
            </a:r>
            <a:r>
              <a:rPr dirty="0" baseline="1984" sz="2100">
                <a:solidFill>
                  <a:srgbClr val="2F2F2F"/>
                </a:solidFill>
                <a:latin typeface="Arial"/>
                <a:cs typeface="Arial"/>
              </a:rPr>
              <a:t>n</a:t>
            </a:r>
            <a:r>
              <a:rPr dirty="0" baseline="1984" sz="2100" spc="127">
                <a:solidFill>
                  <a:srgbClr val="2F2F2F"/>
                </a:solidFill>
                <a:latin typeface="Arial"/>
                <a:cs typeface="Arial"/>
              </a:rPr>
              <a:t>e</a:t>
            </a:r>
            <a:r>
              <a:rPr dirty="0" baseline="1984" sz="2100" spc="-112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baseline="1984" sz="2100" spc="-270">
                <a:solidFill>
                  <a:srgbClr val="2F2F2F"/>
                </a:solidFill>
                <a:latin typeface="Arial"/>
                <a:cs typeface="Arial"/>
              </a:rPr>
              <a:t>F</a:t>
            </a:r>
            <a:r>
              <a:rPr dirty="0" baseline="1984" sz="2100" spc="7">
                <a:solidFill>
                  <a:srgbClr val="2F2F2F"/>
                </a:solidFill>
                <a:latin typeface="Arial"/>
                <a:cs typeface="Arial"/>
              </a:rPr>
              <a:t>o</a:t>
            </a:r>
            <a:r>
              <a:rPr dirty="0" baseline="1984" sz="2100" spc="157">
                <a:solidFill>
                  <a:srgbClr val="2F2F2F"/>
                </a:solidFill>
                <a:latin typeface="Arial"/>
                <a:cs typeface="Arial"/>
              </a:rPr>
              <a:t>rmat</a:t>
            </a:r>
            <a:r>
              <a:rPr dirty="0" baseline="1984" sz="2100" spc="-142">
                <a:solidFill>
                  <a:srgbClr val="2F2F2F"/>
                </a:solidFill>
                <a:latin typeface="Arial"/>
                <a:cs typeface="Arial"/>
              </a:rPr>
              <a:t>i</a:t>
            </a:r>
            <a:r>
              <a:rPr dirty="0" baseline="1984" sz="2100" spc="7">
                <a:solidFill>
                  <a:srgbClr val="2F2F2F"/>
                </a:solidFill>
                <a:latin typeface="Arial"/>
                <a:cs typeface="Arial"/>
              </a:rPr>
              <a:t>o</a:t>
            </a:r>
            <a:r>
              <a:rPr dirty="0" baseline="1984" sz="2100" spc="300">
                <a:solidFill>
                  <a:srgbClr val="2F2F2F"/>
                </a:solidFill>
                <a:latin typeface="Arial"/>
                <a:cs typeface="Arial"/>
              </a:rPr>
              <a:t>n</a:t>
            </a:r>
            <a:endParaRPr baseline="1984"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234569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B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or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acto</a:t>
            </a:r>
            <a:r>
              <a:rPr dirty="0" spc="5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9213" y="2460315"/>
            <a:ext cx="3414395" cy="189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k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Bi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ru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2838" rIns="0" bIns="0" rtlCol="0" vert="horz">
            <a:spAutoFit/>
          </a:bodyPr>
          <a:lstStyle/>
          <a:p>
            <a:pPr marL="2825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Fla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1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1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mal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1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x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d</a:t>
            </a:r>
            <a:r>
              <a:rPr dirty="0" spc="5">
                <a:latin typeface="Arial"/>
                <a:cs typeface="Arial"/>
              </a:rPr>
              <a:t>iz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2651760" y="1978126"/>
            <a:ext cx="4754854" cy="4802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2165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P</a:t>
            </a:r>
            <a:r>
              <a:rPr dirty="0" spc="5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-2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Heaters and Bo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8034655" cy="2383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 m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4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-1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ll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  <a:p>
            <a:pPr marL="355600" marR="70485" indent="-34290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rate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ca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4696" rIns="0" bIns="0" rtlCol="0" vert="horz">
            <a:spAutoFit/>
          </a:bodyPr>
          <a:lstStyle/>
          <a:p>
            <a:pPr marL="158686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Cata</a:t>
            </a:r>
            <a:r>
              <a:rPr dirty="0" spc="5">
                <a:latin typeface="Arial"/>
                <a:cs typeface="Arial"/>
              </a:rPr>
              <a:t>ly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c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Oxid</a:t>
            </a:r>
            <a:r>
              <a:rPr dirty="0" spc="5">
                <a:latin typeface="Arial"/>
                <a:cs typeface="Arial"/>
              </a:rPr>
              <a:t>iz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755891" y="1824253"/>
            <a:ext cx="8546592" cy="4835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91" y="1095781"/>
            <a:ext cx="8546592" cy="5579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53797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Cata</a:t>
            </a:r>
            <a:r>
              <a:rPr dirty="0" spc="5">
                <a:latin typeface="Arial"/>
                <a:cs typeface="Arial"/>
              </a:rPr>
              <a:t>lys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21813" y="2307915"/>
            <a:ext cx="3820795" cy="4092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le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lati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Rh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dium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Ma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Ch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mi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86931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Cata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ys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Conf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gura</a:t>
            </a:r>
            <a:r>
              <a:rPr dirty="0" spc="-1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3813" y="2307915"/>
            <a:ext cx="2783205" cy="2041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Mo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lit</a:t>
            </a:r>
            <a:r>
              <a:rPr dirty="0" sz="2800" spc="-1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ic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9047" y="1180407"/>
            <a:ext cx="6683432" cy="5540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17072" y="839585"/>
            <a:ext cx="7103745" cy="0"/>
          </a:xfrm>
          <a:custGeom>
            <a:avLst/>
            <a:gdLst/>
            <a:ahLst/>
            <a:cxnLst/>
            <a:rect l="l" t="t" r="r" b="b"/>
            <a:pathLst>
              <a:path w="7103745" h="0">
                <a:moveTo>
                  <a:pt x="0" y="0"/>
                </a:moveTo>
                <a:lnTo>
                  <a:pt x="7103225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5385" y="831272"/>
            <a:ext cx="0" cy="6109970"/>
          </a:xfrm>
          <a:custGeom>
            <a:avLst/>
            <a:gdLst/>
            <a:ahLst/>
            <a:cxnLst/>
            <a:rect l="l" t="t" r="r" b="b"/>
            <a:pathLst>
              <a:path w="0" h="6109970">
                <a:moveTo>
                  <a:pt x="0" y="610985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29047" y="1057794"/>
            <a:ext cx="1384300" cy="0"/>
          </a:xfrm>
          <a:custGeom>
            <a:avLst/>
            <a:gdLst/>
            <a:ahLst/>
            <a:cxnLst/>
            <a:rect l="l" t="t" r="r" b="b"/>
            <a:pathLst>
              <a:path w="1384300" h="0">
                <a:moveTo>
                  <a:pt x="0" y="0"/>
                </a:moveTo>
                <a:lnTo>
                  <a:pt x="1384068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17177" y="1057794"/>
            <a:ext cx="1895475" cy="0"/>
          </a:xfrm>
          <a:custGeom>
            <a:avLst/>
            <a:gdLst/>
            <a:ahLst/>
            <a:cxnLst/>
            <a:rect l="l" t="t" r="r" b="b"/>
            <a:pathLst>
              <a:path w="1895475" h="0">
                <a:moveTo>
                  <a:pt x="0" y="0"/>
                </a:moveTo>
                <a:lnTo>
                  <a:pt x="1895302" y="0"/>
                </a:lnTo>
              </a:path>
            </a:pathLst>
          </a:custGeom>
          <a:ln w="20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41516" y="1047403"/>
            <a:ext cx="0" cy="3026410"/>
          </a:xfrm>
          <a:custGeom>
            <a:avLst/>
            <a:gdLst/>
            <a:ahLst/>
            <a:cxnLst/>
            <a:rect l="l" t="t" r="r" b="b"/>
            <a:pathLst>
              <a:path w="0" h="3026410">
                <a:moveTo>
                  <a:pt x="0" y="3025833"/>
                </a:moveTo>
                <a:lnTo>
                  <a:pt x="0" y="0"/>
                </a:lnTo>
              </a:path>
            </a:pathLst>
          </a:custGeom>
          <a:ln w="24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17072" y="6934892"/>
            <a:ext cx="7103745" cy="0"/>
          </a:xfrm>
          <a:custGeom>
            <a:avLst/>
            <a:gdLst/>
            <a:ahLst/>
            <a:cxnLst/>
            <a:rect l="l" t="t" r="r" b="b"/>
            <a:pathLst>
              <a:path w="7103745" h="0">
                <a:moveTo>
                  <a:pt x="0" y="0"/>
                </a:moveTo>
                <a:lnTo>
                  <a:pt x="7103225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611985" y="831272"/>
            <a:ext cx="0" cy="6109970"/>
          </a:xfrm>
          <a:custGeom>
            <a:avLst/>
            <a:gdLst/>
            <a:ahLst/>
            <a:cxnLst/>
            <a:rect l="l" t="t" r="r" b="b"/>
            <a:pathLst>
              <a:path w="0" h="6109970">
                <a:moveTo>
                  <a:pt x="0" y="610985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25385" y="839585"/>
            <a:ext cx="7086600" cy="6095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7340" marR="1896110" indent="1205230">
              <a:lnSpc>
                <a:spcPts val="6909"/>
              </a:lnSpc>
            </a:pPr>
            <a:r>
              <a:rPr dirty="0" sz="2450" spc="20">
                <a:solidFill>
                  <a:srgbClr val="050505"/>
                </a:solidFill>
                <a:latin typeface="Arial"/>
                <a:cs typeface="Arial"/>
              </a:rPr>
              <a:t>Active</a:t>
            </a:r>
            <a:r>
              <a:rPr dirty="0" sz="2450" spc="204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450" spc="30">
                <a:solidFill>
                  <a:srgbClr val="050505"/>
                </a:solidFill>
                <a:latin typeface="Arial"/>
                <a:cs typeface="Arial"/>
              </a:rPr>
              <a:t>precious</a:t>
            </a:r>
            <a:r>
              <a:rPr dirty="0" sz="2450" spc="1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450" spc="20">
                <a:solidFill>
                  <a:srgbClr val="050505"/>
                </a:solidFill>
                <a:latin typeface="Arial"/>
                <a:cs typeface="Arial"/>
              </a:rPr>
              <a:t>metal</a:t>
            </a:r>
            <a:r>
              <a:rPr dirty="0" sz="2450" spc="-1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450" spc="15">
                <a:solidFill>
                  <a:srgbClr val="050505"/>
                </a:solidFill>
                <a:latin typeface="Arial"/>
                <a:cs typeface="Arial"/>
              </a:rPr>
              <a:t>site</a:t>
            </a:r>
            <a:r>
              <a:rPr dirty="0" sz="2450" spc="1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450" spc="10">
                <a:solidFill>
                  <a:srgbClr val="050505"/>
                </a:solidFill>
                <a:latin typeface="Arial"/>
                <a:cs typeface="Arial"/>
              </a:rPr>
              <a:t>Exhaust</a:t>
            </a:r>
            <a:r>
              <a:rPr dirty="0" sz="2450" spc="8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z="2450" spc="35">
                <a:solidFill>
                  <a:srgbClr val="050505"/>
                </a:solidFill>
                <a:latin typeface="Arial"/>
                <a:cs typeface="Arial"/>
              </a:rPr>
              <a:t>gas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0964" y="854976"/>
            <a:ext cx="7016496" cy="6062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91" y="1071384"/>
            <a:ext cx="8546592" cy="5629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9632" y="1071115"/>
            <a:ext cx="781494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Pa</a:t>
            </a:r>
            <a:r>
              <a:rPr dirty="0" sz="4000" spc="-25">
                <a:latin typeface="Arial"/>
                <a:cs typeface="Arial"/>
              </a:rPr>
              <a:t>r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35">
                <a:latin typeface="Arial"/>
                <a:cs typeface="Arial"/>
              </a:rPr>
              <a:t>m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ters</a:t>
            </a:r>
            <a:r>
              <a:rPr dirty="0" sz="4000" spc="40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Af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25">
                <a:latin typeface="Arial"/>
                <a:cs typeface="Arial"/>
              </a:rPr>
              <a:t>ec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ing</a:t>
            </a:r>
            <a:r>
              <a:rPr dirty="0" sz="4000" spc="-1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P</a:t>
            </a:r>
            <a:r>
              <a:rPr dirty="0" sz="4000" spc="-30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rfo</a:t>
            </a:r>
            <a:r>
              <a:rPr dirty="0" sz="4000" spc="-10">
                <a:latin typeface="Arial"/>
                <a:cs typeface="Arial"/>
              </a:rPr>
              <a:t>r</a:t>
            </a:r>
            <a:r>
              <a:rPr dirty="0" sz="4000" spc="-30">
                <a:latin typeface="Arial"/>
                <a:cs typeface="Arial"/>
              </a:rPr>
              <a:t>ma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213" y="2307915"/>
            <a:ext cx="6868159" cy="2188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ty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VOC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Prese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8483" y="1071115"/>
            <a:ext cx="789813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40">
                <a:latin typeface="Arial"/>
                <a:cs typeface="Arial"/>
              </a:rPr>
              <a:t>M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0">
                <a:latin typeface="Arial"/>
                <a:cs typeface="Arial"/>
              </a:rPr>
              <a:t>robial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Po</a:t>
            </a:r>
            <a:r>
              <a:rPr dirty="0" sz="4000" spc="-35">
                <a:latin typeface="Arial"/>
                <a:cs typeface="Arial"/>
              </a:rPr>
              <a:t>p</a:t>
            </a:r>
            <a:r>
              <a:rPr dirty="0" sz="4000" spc="-20">
                <a:latin typeface="Arial"/>
                <a:cs typeface="Arial"/>
              </a:rPr>
              <a:t>ulation</a:t>
            </a:r>
            <a:r>
              <a:rPr dirty="0" sz="4000" spc="3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q</a:t>
            </a:r>
            <a:r>
              <a:rPr dirty="0" sz="4000" spc="-20">
                <a:latin typeface="Arial"/>
                <a:cs typeface="Arial"/>
              </a:rPr>
              <a:t>uire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ents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460315"/>
            <a:ext cx="5539105" cy="2188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6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8</a:t>
            </a:r>
            <a:r>
              <a:rPr dirty="0" sz="3200" spc="-5">
                <a:latin typeface="Arial"/>
                <a:cs typeface="Arial"/>
              </a:rPr>
              <a:t>5</a:t>
            </a:r>
            <a:r>
              <a:rPr dirty="0" sz="3200">
                <a:latin typeface="Arial"/>
                <a:cs typeface="Arial"/>
              </a:rPr>
              <a:t>°F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H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6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8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215963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Temperature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613" y="2384115"/>
            <a:ext cx="8444230" cy="277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~1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t-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513461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re:	</a:t>
            </a:r>
            <a:r>
              <a:rPr dirty="0" sz="3200" spc="-15">
                <a:latin typeface="Arial"/>
                <a:cs typeface="Arial"/>
              </a:rPr>
              <a:t>5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5">
                <a:latin typeface="Arial"/>
                <a:cs typeface="Arial"/>
              </a:rPr>
              <a:t>6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5381625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re:	</a:t>
            </a:r>
            <a:r>
              <a:rPr dirty="0" sz="3200" spc="-10">
                <a:latin typeface="Arial"/>
                <a:cs typeface="Arial"/>
              </a:rPr>
              <a:t>7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-9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58547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:	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10">
                <a:latin typeface="Arial"/>
                <a:cs typeface="Arial"/>
              </a:rPr>
              <a:t>1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-1</a:t>
            </a:r>
            <a:r>
              <a:rPr dirty="0" sz="3200" spc="-10">
                <a:latin typeface="Arial"/>
                <a:cs typeface="Arial"/>
              </a:rPr>
              <a:t>,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°F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1828800"/>
            <a:ext cx="6934200" cy="5029200"/>
          </a:xfrm>
          <a:custGeom>
            <a:avLst/>
            <a:gdLst/>
            <a:ahLst/>
            <a:cxnLst/>
            <a:rect l="l" t="t" r="r" b="b"/>
            <a:pathLst>
              <a:path w="6934200" h="5029200">
                <a:moveTo>
                  <a:pt x="0" y="0"/>
                </a:moveTo>
                <a:lnTo>
                  <a:pt x="6934200" y="0"/>
                </a:lnTo>
                <a:lnTo>
                  <a:pt x="6934200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95627" y="1824354"/>
            <a:ext cx="6944995" cy="5039995"/>
          </a:xfrm>
          <a:custGeom>
            <a:avLst/>
            <a:gdLst/>
            <a:ahLst/>
            <a:cxnLst/>
            <a:rect l="l" t="t" r="r" b="b"/>
            <a:pathLst>
              <a:path w="6944995" h="5039995">
                <a:moveTo>
                  <a:pt x="6944741" y="0"/>
                </a:moveTo>
                <a:lnTo>
                  <a:pt x="0" y="0"/>
                </a:lnTo>
                <a:lnTo>
                  <a:pt x="0" y="5039741"/>
                </a:lnTo>
                <a:lnTo>
                  <a:pt x="6944741" y="5039741"/>
                </a:lnTo>
                <a:lnTo>
                  <a:pt x="6944741" y="5033645"/>
                </a:lnTo>
                <a:lnTo>
                  <a:pt x="10668" y="5033645"/>
                </a:lnTo>
                <a:lnTo>
                  <a:pt x="4571" y="5029200"/>
                </a:lnTo>
                <a:lnTo>
                  <a:pt x="10668" y="50292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6944741" y="4445"/>
                </a:lnTo>
                <a:lnTo>
                  <a:pt x="6944741" y="0"/>
                </a:lnTo>
                <a:close/>
              </a:path>
              <a:path w="6944995" h="5039995">
                <a:moveTo>
                  <a:pt x="10668" y="5029200"/>
                </a:moveTo>
                <a:lnTo>
                  <a:pt x="4571" y="5029200"/>
                </a:lnTo>
                <a:lnTo>
                  <a:pt x="10668" y="5033645"/>
                </a:lnTo>
                <a:lnTo>
                  <a:pt x="10668" y="5029200"/>
                </a:lnTo>
                <a:close/>
              </a:path>
              <a:path w="6944995" h="5039995">
                <a:moveTo>
                  <a:pt x="6934200" y="5029200"/>
                </a:moveTo>
                <a:lnTo>
                  <a:pt x="10668" y="5029200"/>
                </a:lnTo>
                <a:lnTo>
                  <a:pt x="10668" y="5033645"/>
                </a:lnTo>
                <a:lnTo>
                  <a:pt x="6934200" y="5033645"/>
                </a:lnTo>
                <a:lnTo>
                  <a:pt x="6934200" y="5029200"/>
                </a:lnTo>
                <a:close/>
              </a:path>
              <a:path w="6944995" h="5039995">
                <a:moveTo>
                  <a:pt x="6934200" y="4445"/>
                </a:moveTo>
                <a:lnTo>
                  <a:pt x="6934200" y="5033645"/>
                </a:lnTo>
                <a:lnTo>
                  <a:pt x="6938772" y="5029200"/>
                </a:lnTo>
                <a:lnTo>
                  <a:pt x="6944741" y="5029200"/>
                </a:lnTo>
                <a:lnTo>
                  <a:pt x="6944741" y="10668"/>
                </a:lnTo>
                <a:lnTo>
                  <a:pt x="6938772" y="10668"/>
                </a:lnTo>
                <a:lnTo>
                  <a:pt x="6934200" y="4445"/>
                </a:lnTo>
                <a:close/>
              </a:path>
              <a:path w="6944995" h="5039995">
                <a:moveTo>
                  <a:pt x="6944741" y="5029200"/>
                </a:moveTo>
                <a:lnTo>
                  <a:pt x="6938772" y="5029200"/>
                </a:lnTo>
                <a:lnTo>
                  <a:pt x="6934200" y="5033645"/>
                </a:lnTo>
                <a:lnTo>
                  <a:pt x="6944741" y="5033645"/>
                </a:lnTo>
                <a:lnTo>
                  <a:pt x="6944741" y="5029200"/>
                </a:lnTo>
                <a:close/>
              </a:path>
              <a:path w="6944995" h="50399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944995" h="5039995">
                <a:moveTo>
                  <a:pt x="69342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934200" y="10668"/>
                </a:lnTo>
                <a:lnTo>
                  <a:pt x="6934200" y="4445"/>
                </a:lnTo>
                <a:close/>
              </a:path>
              <a:path w="6944995" h="5039995">
                <a:moveTo>
                  <a:pt x="6944741" y="4445"/>
                </a:moveTo>
                <a:lnTo>
                  <a:pt x="6934200" y="4445"/>
                </a:lnTo>
                <a:lnTo>
                  <a:pt x="6938772" y="10668"/>
                </a:lnTo>
                <a:lnTo>
                  <a:pt x="6944741" y="10668"/>
                </a:lnTo>
                <a:lnTo>
                  <a:pt x="69447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064385" y="910359"/>
            <a:ext cx="593090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24075" algn="l"/>
              </a:tabLst>
            </a:pPr>
            <a:r>
              <a:rPr dirty="0" sz="4400">
                <a:latin typeface="Arial"/>
                <a:cs typeface="Arial"/>
              </a:rPr>
              <a:t>G</a:t>
            </a:r>
            <a:r>
              <a:rPr dirty="0" sz="4400" spc="-10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neric	L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ght-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ff</a:t>
            </a:r>
            <a:r>
              <a:rPr dirty="0" sz="4400" spc="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Cur</a:t>
            </a:r>
            <a:r>
              <a:rPr dirty="0" sz="4400" spc="5">
                <a:latin typeface="Arial"/>
                <a:cs typeface="Arial"/>
              </a:rPr>
              <a:t>v</a:t>
            </a:r>
            <a:r>
              <a:rPr dirty="0" sz="4400">
                <a:latin typeface="Arial"/>
                <a:cs typeface="Arial"/>
              </a:rPr>
              <a:t>e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4227" y="2007158"/>
            <a:ext cx="6484632" cy="465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0" y="1752600"/>
            <a:ext cx="2438400" cy="1524000"/>
          </a:xfrm>
          <a:custGeom>
            <a:avLst/>
            <a:gdLst/>
            <a:ahLst/>
            <a:cxnLst/>
            <a:rect l="l" t="t" r="r" b="b"/>
            <a:pathLst>
              <a:path w="2438400" h="1524000">
                <a:moveTo>
                  <a:pt x="0" y="0"/>
                </a:moveTo>
                <a:lnTo>
                  <a:pt x="2438400" y="0"/>
                </a:lnTo>
                <a:lnTo>
                  <a:pt x="24384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05428" y="1748154"/>
            <a:ext cx="2449195" cy="1534795"/>
          </a:xfrm>
          <a:custGeom>
            <a:avLst/>
            <a:gdLst/>
            <a:ahLst/>
            <a:cxnLst/>
            <a:rect l="l" t="t" r="r" b="b"/>
            <a:pathLst>
              <a:path w="2449195" h="1534795">
                <a:moveTo>
                  <a:pt x="2448941" y="0"/>
                </a:moveTo>
                <a:lnTo>
                  <a:pt x="0" y="0"/>
                </a:lnTo>
                <a:lnTo>
                  <a:pt x="0" y="1534540"/>
                </a:lnTo>
                <a:lnTo>
                  <a:pt x="2448941" y="1534540"/>
                </a:lnTo>
                <a:lnTo>
                  <a:pt x="2448941" y="1528445"/>
                </a:lnTo>
                <a:lnTo>
                  <a:pt x="10668" y="1528445"/>
                </a:lnTo>
                <a:lnTo>
                  <a:pt x="4572" y="1524000"/>
                </a:lnTo>
                <a:lnTo>
                  <a:pt x="10668" y="15240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2448941" y="4445"/>
                </a:lnTo>
                <a:lnTo>
                  <a:pt x="2448941" y="0"/>
                </a:lnTo>
                <a:close/>
              </a:path>
              <a:path w="2449195" h="1534795">
                <a:moveTo>
                  <a:pt x="10668" y="1524000"/>
                </a:moveTo>
                <a:lnTo>
                  <a:pt x="4572" y="1524000"/>
                </a:lnTo>
                <a:lnTo>
                  <a:pt x="10668" y="1528445"/>
                </a:lnTo>
                <a:lnTo>
                  <a:pt x="10668" y="1524000"/>
                </a:lnTo>
                <a:close/>
              </a:path>
              <a:path w="2449195" h="1534795">
                <a:moveTo>
                  <a:pt x="2438400" y="1524000"/>
                </a:moveTo>
                <a:lnTo>
                  <a:pt x="10668" y="1524000"/>
                </a:lnTo>
                <a:lnTo>
                  <a:pt x="10668" y="1528445"/>
                </a:lnTo>
                <a:lnTo>
                  <a:pt x="2438400" y="1528445"/>
                </a:lnTo>
                <a:lnTo>
                  <a:pt x="2438400" y="1524000"/>
                </a:lnTo>
                <a:close/>
              </a:path>
              <a:path w="2449195" h="1534795">
                <a:moveTo>
                  <a:pt x="2438400" y="4445"/>
                </a:moveTo>
                <a:lnTo>
                  <a:pt x="2438400" y="1528445"/>
                </a:lnTo>
                <a:lnTo>
                  <a:pt x="2442972" y="1524000"/>
                </a:lnTo>
                <a:lnTo>
                  <a:pt x="2448941" y="1524000"/>
                </a:lnTo>
                <a:lnTo>
                  <a:pt x="2448941" y="10668"/>
                </a:lnTo>
                <a:lnTo>
                  <a:pt x="2442972" y="10668"/>
                </a:lnTo>
                <a:lnTo>
                  <a:pt x="2438400" y="4445"/>
                </a:lnTo>
                <a:close/>
              </a:path>
              <a:path w="2449195" h="1534795">
                <a:moveTo>
                  <a:pt x="2448941" y="1524000"/>
                </a:moveTo>
                <a:lnTo>
                  <a:pt x="2442972" y="1524000"/>
                </a:lnTo>
                <a:lnTo>
                  <a:pt x="2438400" y="1528445"/>
                </a:lnTo>
                <a:lnTo>
                  <a:pt x="2448941" y="1528445"/>
                </a:lnTo>
                <a:lnTo>
                  <a:pt x="2448941" y="1524000"/>
                </a:lnTo>
                <a:close/>
              </a:path>
              <a:path w="2449195" h="15347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2449195" h="1534795">
                <a:moveTo>
                  <a:pt x="24384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2438400" y="10668"/>
                </a:lnTo>
                <a:lnTo>
                  <a:pt x="2438400" y="4445"/>
                </a:lnTo>
                <a:close/>
              </a:path>
              <a:path w="2449195" h="1534795">
                <a:moveTo>
                  <a:pt x="2448941" y="4445"/>
                </a:moveTo>
                <a:lnTo>
                  <a:pt x="2438400" y="4445"/>
                </a:lnTo>
                <a:lnTo>
                  <a:pt x="2442972" y="10668"/>
                </a:lnTo>
                <a:lnTo>
                  <a:pt x="2448941" y="10668"/>
                </a:lnTo>
                <a:lnTo>
                  <a:pt x="24489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496" rIns="0" bIns="0" rtlCol="0" vert="horz">
            <a:spAutoFit/>
          </a:bodyPr>
          <a:lstStyle/>
          <a:p>
            <a:pPr marL="191008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 V</a:t>
            </a:r>
            <a:r>
              <a:rPr dirty="0" spc="5">
                <a:latin typeface="Arial"/>
                <a:cs typeface="Arial"/>
              </a:rPr>
              <a:t>el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ci</a:t>
            </a:r>
            <a:r>
              <a:rPr dirty="0">
                <a:latin typeface="Arial"/>
                <a:cs typeface="Arial"/>
              </a:rPr>
              <a:t>ty</a:t>
            </a:r>
          </a:p>
        </p:txBody>
      </p:sp>
      <p:sp>
        <p:nvSpPr>
          <p:cNvPr id="5" name="object 5"/>
          <p:cNvSpPr/>
          <p:nvPr/>
        </p:nvSpPr>
        <p:spPr>
          <a:xfrm>
            <a:off x="3881628" y="1978177"/>
            <a:ext cx="2369832" cy="1056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28063" y="3740816"/>
            <a:ext cx="7067550" cy="297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60475" marR="219075" indent="-105410">
              <a:lnSpc>
                <a:spcPct val="125000"/>
              </a:lnSpc>
            </a:pPr>
            <a:r>
              <a:rPr dirty="0" sz="2400">
                <a:latin typeface="Arial"/>
                <a:cs typeface="Arial"/>
              </a:rPr>
              <a:t>Q</a:t>
            </a:r>
            <a:r>
              <a:rPr dirty="0" baseline="-20833" sz="2400" spc="-7">
                <a:latin typeface="Arial"/>
                <a:cs typeface="Arial"/>
              </a:rPr>
              <a:t>s</a:t>
            </a:r>
            <a:r>
              <a:rPr dirty="0" baseline="-20833" sz="2400" spc="-15">
                <a:latin typeface="Arial"/>
                <a:cs typeface="Arial"/>
              </a:rPr>
              <a:t>td</a:t>
            </a:r>
            <a:r>
              <a:rPr dirty="0" baseline="-20833" sz="2400" spc="322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=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rd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umet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f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ow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rate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(6</a:t>
            </a:r>
            <a:r>
              <a:rPr dirty="0" sz="2400" spc="-10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°F)</a:t>
            </a:r>
            <a:r>
              <a:rPr dirty="0" sz="240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V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=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cat</a:t>
            </a:r>
            <a:r>
              <a:rPr dirty="0" sz="2400" spc="-5">
                <a:latin typeface="Arial"/>
                <a:cs typeface="Arial"/>
              </a:rPr>
              <a:t>al</a:t>
            </a:r>
            <a:r>
              <a:rPr dirty="0" sz="2400">
                <a:latin typeface="Arial"/>
                <a:cs typeface="Arial"/>
              </a:rPr>
              <a:t>yst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vo</a:t>
            </a:r>
            <a:r>
              <a:rPr dirty="0" sz="2400" spc="-1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ume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indent="152400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 spc="-45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cy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5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5">
                <a:latin typeface="Arial"/>
                <a:cs typeface="Arial"/>
              </a:rPr>
              <a:t>se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wi</a:t>
            </a:r>
            <a:r>
              <a:rPr dirty="0" sz="2400">
                <a:latin typeface="Arial"/>
                <a:cs typeface="Arial"/>
              </a:rPr>
              <a:t>th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cre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5">
                <a:latin typeface="Arial"/>
                <a:cs typeface="Arial"/>
              </a:rPr>
              <a:t>in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sp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ce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ve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 spc="-5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2450">
              <a:latin typeface="Times New Roman"/>
              <a:cs typeface="Times New Roman"/>
            </a:endParaRPr>
          </a:p>
          <a:p>
            <a:pPr marL="1515110" marR="21590" indent="-1503045">
              <a:lnSpc>
                <a:spcPct val="125000"/>
              </a:lnSpc>
            </a:pPr>
            <a:r>
              <a:rPr dirty="0" sz="2800" spc="-18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3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,0</a:t>
            </a:r>
            <a:r>
              <a:rPr dirty="0" sz="2800" spc="-15">
                <a:latin typeface="Arial"/>
                <a:cs typeface="Arial"/>
              </a:rPr>
              <a:t>00</a:t>
            </a:r>
            <a:r>
              <a:rPr dirty="0" sz="2800" spc="-15">
                <a:latin typeface="Arial"/>
                <a:cs typeface="Arial"/>
              </a:rPr>
              <a:t>-4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10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baseline="25525" sz="2775" spc="7">
                <a:latin typeface="Arial"/>
                <a:cs typeface="Arial"/>
              </a:rPr>
              <a:t>-1</a:t>
            </a:r>
            <a:r>
              <a:rPr dirty="0" baseline="25525" sz="2775">
                <a:latin typeface="Arial"/>
                <a:cs typeface="Arial"/>
              </a:rPr>
              <a:t> </a:t>
            </a:r>
            <a:r>
              <a:rPr dirty="0" baseline="25525" sz="2775" spc="-367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no</a:t>
            </a:r>
            <a:r>
              <a:rPr dirty="0" sz="2800" spc="-15">
                <a:latin typeface="Arial"/>
                <a:cs typeface="Arial"/>
              </a:rPr>
              <a:t>ble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me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als</a:t>
            </a:r>
            <a:r>
              <a:rPr dirty="0" sz="2800" spc="-15">
                <a:latin typeface="Arial"/>
                <a:cs typeface="Arial"/>
              </a:rPr>
              <a:t> 1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,0</a:t>
            </a:r>
            <a:r>
              <a:rPr dirty="0" sz="2800" spc="-10">
                <a:latin typeface="Arial"/>
                <a:cs typeface="Arial"/>
              </a:rPr>
              <a:t>00-</a:t>
            </a:r>
            <a:r>
              <a:rPr dirty="0" sz="2800" spc="-20">
                <a:latin typeface="Arial"/>
                <a:cs typeface="Arial"/>
              </a:rPr>
              <a:t>1</a:t>
            </a:r>
            <a:r>
              <a:rPr dirty="0" sz="2800" spc="-15">
                <a:latin typeface="Arial"/>
                <a:cs typeface="Arial"/>
              </a:rPr>
              <a:t>5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15">
                <a:latin typeface="Arial"/>
                <a:cs typeface="Arial"/>
              </a:rPr>
              <a:t>00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baseline="25525" sz="2775" spc="7">
                <a:latin typeface="Arial"/>
                <a:cs typeface="Arial"/>
              </a:rPr>
              <a:t>-1</a:t>
            </a:r>
            <a:r>
              <a:rPr dirty="0" baseline="25525" sz="2775">
                <a:latin typeface="Arial"/>
                <a:cs typeface="Arial"/>
              </a:rPr>
              <a:t> </a:t>
            </a:r>
            <a:r>
              <a:rPr dirty="0" baseline="25525" sz="2775" spc="-39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for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bas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me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791" y="1071115"/>
            <a:ext cx="837882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30">
                <a:latin typeface="Arial"/>
                <a:cs typeface="Arial"/>
              </a:rPr>
              <a:t>V</a:t>
            </a:r>
            <a:r>
              <a:rPr dirty="0" sz="4000" spc="-40">
                <a:latin typeface="Arial"/>
                <a:cs typeface="Arial"/>
              </a:rPr>
              <a:t>O</a:t>
            </a:r>
            <a:r>
              <a:rPr dirty="0" sz="4000" spc="-30">
                <a:latin typeface="Arial"/>
                <a:cs typeface="Arial"/>
              </a:rPr>
              <a:t>C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5">
                <a:latin typeface="Arial"/>
                <a:cs typeface="Arial"/>
              </a:rPr>
              <a:t>p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15">
                <a:latin typeface="Arial"/>
                <a:cs typeface="Arial"/>
              </a:rPr>
              <a:t>s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a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d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cen</a:t>
            </a:r>
            <a:r>
              <a:rPr dirty="0" sz="4000" spc="-10">
                <a:latin typeface="Arial"/>
                <a:cs typeface="Arial"/>
              </a:rPr>
              <a:t>tr</a:t>
            </a:r>
            <a:r>
              <a:rPr dirty="0" sz="4000" spc="-15">
                <a:latin typeface="Arial"/>
                <a:cs typeface="Arial"/>
              </a:rPr>
              <a:t>ati</a:t>
            </a:r>
            <a:r>
              <a:rPr dirty="0" sz="4000" spc="-20">
                <a:latin typeface="Arial"/>
                <a:cs typeface="Arial"/>
              </a:rPr>
              <a:t>o</a:t>
            </a:r>
            <a:r>
              <a:rPr dirty="0" sz="4000" spc="-25">
                <a:latin typeface="Arial"/>
                <a:cs typeface="Arial"/>
              </a:rPr>
              <a:t>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307915"/>
            <a:ext cx="8016875" cy="3056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1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25">
                <a:latin typeface="Arial"/>
                <a:cs typeface="Arial"/>
              </a:rPr>
              <a:t>0%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</a:t>
            </a:r>
            <a:r>
              <a:rPr dirty="0" sz="2800" spc="-3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nt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ut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5</a:t>
            </a:r>
            <a:r>
              <a:rPr dirty="0" sz="2800" spc="-20">
                <a:latin typeface="Arial"/>
                <a:cs typeface="Arial"/>
              </a:rPr>
              <a:t>0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/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  <a:p>
            <a:pPr lvl="1" marL="756285" marR="10737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xidi</a:t>
            </a:r>
            <a:r>
              <a:rPr dirty="0" sz="2800" spc="-10">
                <a:latin typeface="Arial"/>
                <a:cs typeface="Arial"/>
              </a:rPr>
              <a:t>z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1</a:t>
            </a:r>
            <a:r>
              <a:rPr dirty="0" sz="2800" spc="-25">
                <a:latin typeface="Arial"/>
                <a:cs typeface="Arial"/>
              </a:rPr>
              <a:t>%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</a:t>
            </a:r>
            <a:r>
              <a:rPr dirty="0" sz="2800" spc="-2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L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15">
                <a:latin typeface="Arial"/>
                <a:cs typeface="Arial"/>
              </a:rPr>
              <a:t>7</a:t>
            </a:r>
            <a:r>
              <a:rPr dirty="0" sz="2800" spc="-20">
                <a:latin typeface="Arial"/>
                <a:cs typeface="Arial"/>
              </a:rPr>
              <a:t>°</a:t>
            </a:r>
            <a:r>
              <a:rPr dirty="0" sz="2800" spc="-2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 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ri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25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7688" y="1049170"/>
            <a:ext cx="792162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Cata</a:t>
            </a:r>
            <a:r>
              <a:rPr dirty="0" sz="4400" spc="10">
                <a:latin typeface="Arial"/>
                <a:cs typeface="Arial"/>
              </a:rPr>
              <a:t>l</a:t>
            </a:r>
            <a:r>
              <a:rPr dirty="0" sz="4400" spc="5">
                <a:latin typeface="Arial"/>
                <a:cs typeface="Arial"/>
              </a:rPr>
              <a:t>ys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Perform</a:t>
            </a:r>
            <a:r>
              <a:rPr dirty="0" sz="4400" spc="5">
                <a:latin typeface="Arial"/>
                <a:cs typeface="Arial"/>
              </a:rPr>
              <a:t>a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5213" y="2612715"/>
            <a:ext cx="2961005" cy="2626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k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0438" rIns="0" bIns="0" rtlCol="0" vert="horz">
            <a:spAutoFit/>
          </a:bodyPr>
          <a:lstStyle/>
          <a:p>
            <a:pPr marL="158686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Cata</a:t>
            </a:r>
            <a:r>
              <a:rPr dirty="0" spc="5">
                <a:latin typeface="Arial"/>
                <a:cs typeface="Arial"/>
              </a:rPr>
              <a:t>ly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c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Oxid</a:t>
            </a:r>
            <a:r>
              <a:rPr dirty="0" spc="5">
                <a:latin typeface="Arial"/>
                <a:cs typeface="Arial"/>
              </a:rPr>
              <a:t>iz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1354823" y="1827326"/>
            <a:ext cx="7348728" cy="45780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31975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In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trume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3801110" cy="992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VOC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94839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De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gn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vi</a:t>
            </a:r>
            <a:r>
              <a:rPr dirty="0">
                <a:latin typeface="Arial"/>
                <a:cs typeface="Arial"/>
              </a:rPr>
              <a:t>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6865620" cy="3701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q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Re</a:t>
            </a:r>
            <a:r>
              <a:rPr dirty="0" sz="2800" spc="-15">
                <a:latin typeface="Arial"/>
                <a:cs typeface="Arial"/>
              </a:rPr>
              <a:t>q</a:t>
            </a:r>
            <a:r>
              <a:rPr dirty="0" sz="2800" spc="-15">
                <a:latin typeface="Arial"/>
                <a:cs typeface="Arial"/>
              </a:rPr>
              <a:t>uir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rat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He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mb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nt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mi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ts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ts val="3329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mb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94839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De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gn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vi</a:t>
            </a:r>
            <a:r>
              <a:rPr dirty="0">
                <a:latin typeface="Arial"/>
                <a:cs typeface="Arial"/>
              </a:rPr>
              <a:t>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6865620" cy="3701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i="1">
                <a:latin typeface="Arial"/>
                <a:cs typeface="Arial"/>
              </a:rPr>
              <a:t>T</a:t>
            </a:r>
            <a:r>
              <a:rPr dirty="0" sz="3200" spc="-10" i="1">
                <a:latin typeface="Arial"/>
                <a:cs typeface="Arial"/>
              </a:rPr>
              <a:t>e</a:t>
            </a:r>
            <a:r>
              <a:rPr dirty="0" sz="3200" i="1">
                <a:latin typeface="Arial"/>
                <a:cs typeface="Arial"/>
              </a:rPr>
              <a:t>m</a:t>
            </a:r>
            <a:r>
              <a:rPr dirty="0" sz="3200" spc="-15" i="1">
                <a:latin typeface="Arial"/>
                <a:cs typeface="Arial"/>
              </a:rPr>
              <a:t>p</a:t>
            </a:r>
            <a:r>
              <a:rPr dirty="0" sz="3200" spc="-10" i="1">
                <a:latin typeface="Arial"/>
                <a:cs typeface="Arial"/>
              </a:rPr>
              <a:t>e</a:t>
            </a:r>
            <a:r>
              <a:rPr dirty="0" sz="3200" i="1">
                <a:latin typeface="Arial"/>
                <a:cs typeface="Arial"/>
              </a:rPr>
              <a:t>ra</a:t>
            </a:r>
            <a:r>
              <a:rPr dirty="0" sz="3200" spc="-10" i="1">
                <a:latin typeface="Arial"/>
                <a:cs typeface="Arial"/>
              </a:rPr>
              <a:t>t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i="1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q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Re</a:t>
            </a:r>
            <a:r>
              <a:rPr dirty="0" sz="2800" spc="-15">
                <a:latin typeface="Arial"/>
                <a:cs typeface="Arial"/>
              </a:rPr>
              <a:t>q</a:t>
            </a:r>
            <a:r>
              <a:rPr dirty="0" sz="2800" spc="-15">
                <a:latin typeface="Arial"/>
                <a:cs typeface="Arial"/>
              </a:rPr>
              <a:t>uir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rat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He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mb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nt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mi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ts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ts val="3329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5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mb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3111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Co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bu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Requ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remen</a:t>
            </a:r>
            <a:r>
              <a:rPr dirty="0" spc="5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527498"/>
            <a:ext cx="6412230" cy="277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ich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  <a:buFont typeface="Arial"/>
              <a:buChar char="•"/>
            </a:pPr>
            <a:endParaRPr sz="4650">
              <a:latin typeface="Times New Roman"/>
              <a:cs typeface="Times New Roman"/>
            </a:endParaRPr>
          </a:p>
          <a:p>
            <a:pPr marL="1670685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H</a:t>
            </a:r>
            <a:r>
              <a:rPr dirty="0" baseline="-21164" sz="3150" spc="15">
                <a:latin typeface="Arial"/>
                <a:cs typeface="Arial"/>
              </a:rPr>
              <a:t>4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</a:t>
            </a:r>
            <a:r>
              <a:rPr dirty="0" sz="3200" spc="1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Wingdings"/>
                <a:cs typeface="Wingdings"/>
              </a:rPr>
              <a:t>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baseline="-21164" sz="3150">
                <a:latin typeface="Arial"/>
                <a:cs typeface="Arial"/>
              </a:rPr>
              <a:t> </a:t>
            </a:r>
            <a:r>
              <a:rPr dirty="0" baseline="-21164" sz="3150" spc="-442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+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baseline="-21164" sz="3150" spc="1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6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2838" rIns="0" bIns="0" rtlCol="0" vert="horz">
            <a:spAutoFit/>
          </a:bodyPr>
          <a:lstStyle/>
          <a:p>
            <a:pPr marL="1818639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B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of</a:t>
            </a:r>
            <a:r>
              <a:rPr dirty="0" spc="5">
                <a:latin typeface="Arial"/>
                <a:cs typeface="Arial"/>
              </a:rPr>
              <a:t>il</a:t>
            </a:r>
            <a:r>
              <a:rPr dirty="0">
                <a:latin typeface="Arial"/>
                <a:cs typeface="Arial"/>
              </a:rPr>
              <a:t>ter</a:t>
            </a:r>
            <a:r>
              <a:rPr dirty="0" spc="-3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y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tem</a:t>
            </a:r>
          </a:p>
        </p:txBody>
      </p:sp>
      <p:sp>
        <p:nvSpPr>
          <p:cNvPr id="3" name="object 3"/>
          <p:cNvSpPr/>
          <p:nvPr/>
        </p:nvSpPr>
        <p:spPr>
          <a:xfrm>
            <a:off x="797064" y="1978177"/>
            <a:ext cx="8464296" cy="4581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2133600"/>
            <a:ext cx="2133600" cy="2286000"/>
          </a:xfrm>
          <a:custGeom>
            <a:avLst/>
            <a:gdLst/>
            <a:ahLst/>
            <a:cxnLst/>
            <a:rect l="l" t="t" r="r" b="b"/>
            <a:pathLst>
              <a:path w="2133600" h="2286000">
                <a:moveTo>
                  <a:pt x="0" y="0"/>
                </a:moveTo>
                <a:lnTo>
                  <a:pt x="2133600" y="0"/>
                </a:lnTo>
                <a:lnTo>
                  <a:pt x="2133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57828" y="2129154"/>
            <a:ext cx="2144395" cy="2296795"/>
          </a:xfrm>
          <a:custGeom>
            <a:avLst/>
            <a:gdLst/>
            <a:ahLst/>
            <a:cxnLst/>
            <a:rect l="l" t="t" r="r" b="b"/>
            <a:pathLst>
              <a:path w="2144395" h="2296795">
                <a:moveTo>
                  <a:pt x="2144141" y="0"/>
                </a:moveTo>
                <a:lnTo>
                  <a:pt x="0" y="0"/>
                </a:lnTo>
                <a:lnTo>
                  <a:pt x="0" y="2296541"/>
                </a:lnTo>
                <a:lnTo>
                  <a:pt x="2144141" y="2296541"/>
                </a:lnTo>
                <a:lnTo>
                  <a:pt x="2144141" y="2290445"/>
                </a:lnTo>
                <a:lnTo>
                  <a:pt x="10668" y="2290445"/>
                </a:lnTo>
                <a:lnTo>
                  <a:pt x="4572" y="2286000"/>
                </a:lnTo>
                <a:lnTo>
                  <a:pt x="10668" y="22860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2144141" y="4445"/>
                </a:lnTo>
                <a:lnTo>
                  <a:pt x="2144141" y="0"/>
                </a:lnTo>
                <a:close/>
              </a:path>
              <a:path w="2144395" h="2296795">
                <a:moveTo>
                  <a:pt x="10668" y="2286000"/>
                </a:moveTo>
                <a:lnTo>
                  <a:pt x="4572" y="2286000"/>
                </a:lnTo>
                <a:lnTo>
                  <a:pt x="10668" y="2290445"/>
                </a:lnTo>
                <a:lnTo>
                  <a:pt x="10668" y="2286000"/>
                </a:lnTo>
                <a:close/>
              </a:path>
              <a:path w="2144395" h="2296795">
                <a:moveTo>
                  <a:pt x="2133600" y="2286000"/>
                </a:moveTo>
                <a:lnTo>
                  <a:pt x="10668" y="2286000"/>
                </a:lnTo>
                <a:lnTo>
                  <a:pt x="10668" y="2290445"/>
                </a:lnTo>
                <a:lnTo>
                  <a:pt x="2133600" y="2290445"/>
                </a:lnTo>
                <a:lnTo>
                  <a:pt x="2133600" y="2286000"/>
                </a:lnTo>
                <a:close/>
              </a:path>
              <a:path w="2144395" h="2296795">
                <a:moveTo>
                  <a:pt x="2133600" y="4445"/>
                </a:moveTo>
                <a:lnTo>
                  <a:pt x="2133600" y="2290445"/>
                </a:lnTo>
                <a:lnTo>
                  <a:pt x="2138172" y="2286000"/>
                </a:lnTo>
                <a:lnTo>
                  <a:pt x="2144141" y="2286000"/>
                </a:lnTo>
                <a:lnTo>
                  <a:pt x="2144141" y="10668"/>
                </a:lnTo>
                <a:lnTo>
                  <a:pt x="2138172" y="10668"/>
                </a:lnTo>
                <a:lnTo>
                  <a:pt x="2133600" y="4445"/>
                </a:lnTo>
                <a:close/>
              </a:path>
              <a:path w="2144395" h="2296795">
                <a:moveTo>
                  <a:pt x="2144141" y="2286000"/>
                </a:moveTo>
                <a:lnTo>
                  <a:pt x="2138172" y="2286000"/>
                </a:lnTo>
                <a:lnTo>
                  <a:pt x="2133600" y="2290445"/>
                </a:lnTo>
                <a:lnTo>
                  <a:pt x="2144141" y="2290445"/>
                </a:lnTo>
                <a:lnTo>
                  <a:pt x="2144141" y="2286000"/>
                </a:lnTo>
                <a:close/>
              </a:path>
              <a:path w="2144395" h="22967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2144395" h="2296795">
                <a:moveTo>
                  <a:pt x="21336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2133600" y="10668"/>
                </a:lnTo>
                <a:lnTo>
                  <a:pt x="2133600" y="4445"/>
                </a:lnTo>
                <a:close/>
              </a:path>
              <a:path w="2144395" h="2296795">
                <a:moveTo>
                  <a:pt x="2144141" y="4445"/>
                </a:moveTo>
                <a:lnTo>
                  <a:pt x="2133600" y="4445"/>
                </a:lnTo>
                <a:lnTo>
                  <a:pt x="2138172" y="10668"/>
                </a:lnTo>
                <a:lnTo>
                  <a:pt x="2144141" y="10668"/>
                </a:lnTo>
                <a:lnTo>
                  <a:pt x="2144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2338" rIns="0" bIns="0" rtlCol="0" vert="horz">
            <a:spAutoFit/>
          </a:bodyPr>
          <a:lstStyle/>
          <a:p>
            <a:pPr marL="1818639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den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Ti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e</a:t>
            </a:r>
          </a:p>
        </p:txBody>
      </p:sp>
      <p:sp>
        <p:nvSpPr>
          <p:cNvPr id="5" name="object 5"/>
          <p:cNvSpPr/>
          <p:nvPr/>
        </p:nvSpPr>
        <p:spPr>
          <a:xfrm>
            <a:off x="4035564" y="2206739"/>
            <a:ext cx="2013191" cy="2141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47264" y="5349031"/>
            <a:ext cx="482536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</a:pPr>
            <a:r>
              <a:rPr dirty="0" sz="2800" spc="-25">
                <a:latin typeface="Arial"/>
                <a:cs typeface="Arial"/>
              </a:rPr>
              <a:t>Q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ua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vo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20">
                <a:latin typeface="Arial"/>
                <a:cs typeface="Arial"/>
              </a:rPr>
              <a:t>me</a:t>
            </a:r>
            <a:r>
              <a:rPr dirty="0" sz="2800" spc="-5">
                <a:latin typeface="Arial"/>
                <a:cs typeface="Arial"/>
              </a:rPr>
              <a:t>tr</a:t>
            </a:r>
            <a:r>
              <a:rPr dirty="0" sz="2800" spc="-15">
                <a:latin typeface="Arial"/>
                <a:cs typeface="Arial"/>
              </a:rPr>
              <a:t>ic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ow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te</a:t>
            </a:r>
            <a:r>
              <a:rPr dirty="0" sz="2800" spc="-15">
                <a:latin typeface="Arial"/>
                <a:cs typeface="Arial"/>
              </a:rPr>
              <a:t> V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ec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5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ol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0">
                <a:latin typeface="Arial"/>
                <a:cs typeface="Arial"/>
              </a:rPr>
              <a:t>me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7055" y="3286402"/>
            <a:ext cx="484187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10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ems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6-1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&amp; 6-2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94839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De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gn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vi</a:t>
            </a:r>
            <a:r>
              <a:rPr dirty="0">
                <a:latin typeface="Arial"/>
                <a:cs typeface="Arial"/>
              </a:rPr>
              <a:t>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6865620" cy="3701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q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i="1">
                <a:latin typeface="Arial"/>
                <a:cs typeface="Arial"/>
              </a:rPr>
              <a:t>F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spc="-5" i="1">
                <a:latin typeface="Arial"/>
                <a:cs typeface="Arial"/>
              </a:rPr>
              <a:t>e</a:t>
            </a:r>
            <a:r>
              <a:rPr dirty="0" sz="3200" i="1">
                <a:latin typeface="Arial"/>
                <a:cs typeface="Arial"/>
              </a:rPr>
              <a:t>l</a:t>
            </a:r>
            <a:r>
              <a:rPr dirty="0" sz="3200" spc="-5" i="1">
                <a:latin typeface="Arial"/>
                <a:cs typeface="Arial"/>
              </a:rPr>
              <a:t> </a:t>
            </a:r>
            <a:r>
              <a:rPr dirty="0" sz="3200" i="1">
                <a:latin typeface="Arial"/>
                <a:cs typeface="Arial"/>
              </a:rPr>
              <a:t>r</a:t>
            </a:r>
            <a:r>
              <a:rPr dirty="0" sz="3200" spc="-10" i="1">
                <a:latin typeface="Arial"/>
                <a:cs typeface="Arial"/>
              </a:rPr>
              <a:t>e</a:t>
            </a:r>
            <a:r>
              <a:rPr dirty="0" sz="3200" spc="-5" i="1">
                <a:latin typeface="Arial"/>
                <a:cs typeface="Arial"/>
              </a:rPr>
              <a:t>q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i="1">
                <a:latin typeface="Arial"/>
                <a:cs typeface="Arial"/>
              </a:rPr>
              <a:t>ir</a:t>
            </a:r>
            <a:r>
              <a:rPr dirty="0" sz="3200" spc="-10" i="1">
                <a:latin typeface="Arial"/>
                <a:cs typeface="Arial"/>
              </a:rPr>
              <a:t>e</a:t>
            </a:r>
            <a:r>
              <a:rPr dirty="0" sz="3200" spc="-5" i="1">
                <a:latin typeface="Arial"/>
                <a:cs typeface="Arial"/>
              </a:rPr>
              <a:t>m</a:t>
            </a:r>
            <a:r>
              <a:rPr dirty="0" sz="3200" spc="-5" i="1">
                <a:latin typeface="Arial"/>
                <a:cs typeface="Arial"/>
              </a:rPr>
              <a:t>e</a:t>
            </a:r>
            <a:r>
              <a:rPr dirty="0" sz="3200" spc="-10" i="1">
                <a:latin typeface="Arial"/>
                <a:cs typeface="Arial"/>
              </a:rPr>
              <a:t>n</a:t>
            </a:r>
            <a:r>
              <a:rPr dirty="0" sz="3200" i="1">
                <a:latin typeface="Arial"/>
                <a:cs typeface="Arial"/>
              </a:rPr>
              <a:t>ts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 i="1">
                <a:latin typeface="Arial"/>
                <a:cs typeface="Arial"/>
              </a:rPr>
              <a:t>Re</a:t>
            </a:r>
            <a:r>
              <a:rPr dirty="0" sz="2800" spc="-15" i="1">
                <a:latin typeface="Arial"/>
                <a:cs typeface="Arial"/>
              </a:rPr>
              <a:t>q</a:t>
            </a:r>
            <a:r>
              <a:rPr dirty="0" sz="2800" spc="-15" i="1">
                <a:latin typeface="Arial"/>
                <a:cs typeface="Arial"/>
              </a:rPr>
              <a:t>uir</a:t>
            </a:r>
            <a:r>
              <a:rPr dirty="0" sz="2800" spc="-15" i="1">
                <a:latin typeface="Arial"/>
                <a:cs typeface="Arial"/>
              </a:rPr>
              <a:t>e</a:t>
            </a:r>
            <a:r>
              <a:rPr dirty="0" sz="2800" spc="-20" i="1">
                <a:latin typeface="Arial"/>
                <a:cs typeface="Arial"/>
              </a:rPr>
              <a:t>d</a:t>
            </a:r>
            <a:r>
              <a:rPr dirty="0" sz="2800" spc="30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t</a:t>
            </a:r>
            <a:r>
              <a:rPr dirty="0" sz="2800" spc="-10" i="1">
                <a:latin typeface="Arial"/>
                <a:cs typeface="Arial"/>
              </a:rPr>
              <a:t>e</a:t>
            </a:r>
            <a:r>
              <a:rPr dirty="0" sz="2800" spc="-20" i="1">
                <a:latin typeface="Arial"/>
                <a:cs typeface="Arial"/>
              </a:rPr>
              <a:t>mp</a:t>
            </a:r>
            <a:r>
              <a:rPr dirty="0" sz="2800" spc="-15" i="1">
                <a:latin typeface="Arial"/>
                <a:cs typeface="Arial"/>
              </a:rPr>
              <a:t>e</a:t>
            </a:r>
            <a:r>
              <a:rPr dirty="0" sz="2800" spc="-15" i="1">
                <a:latin typeface="Arial"/>
                <a:cs typeface="Arial"/>
              </a:rPr>
              <a:t>rat</a:t>
            </a:r>
            <a:r>
              <a:rPr dirty="0" sz="2800" spc="-10" i="1">
                <a:latin typeface="Arial"/>
                <a:cs typeface="Arial"/>
              </a:rPr>
              <a:t>u</a:t>
            </a:r>
            <a:r>
              <a:rPr dirty="0" sz="2800" spc="-5" i="1">
                <a:latin typeface="Arial"/>
                <a:cs typeface="Arial"/>
              </a:rPr>
              <a:t>r</a:t>
            </a:r>
            <a:r>
              <a:rPr dirty="0" sz="2800" spc="-20" i="1">
                <a:latin typeface="Arial"/>
                <a:cs typeface="Arial"/>
              </a:rPr>
              <a:t>e</a:t>
            </a:r>
            <a:r>
              <a:rPr dirty="0" sz="2800" spc="15" i="1">
                <a:latin typeface="Arial"/>
                <a:cs typeface="Arial"/>
              </a:rPr>
              <a:t> </a:t>
            </a:r>
            <a:r>
              <a:rPr dirty="0" sz="2800" spc="-15" i="1">
                <a:latin typeface="Arial"/>
                <a:cs typeface="Arial"/>
              </a:rPr>
              <a:t>in</a:t>
            </a:r>
            <a:r>
              <a:rPr dirty="0" sz="2800" spc="-10" i="1">
                <a:latin typeface="Arial"/>
                <a:cs typeface="Arial"/>
              </a:rPr>
              <a:t>c</a:t>
            </a:r>
            <a:r>
              <a:rPr dirty="0" sz="2800" spc="-5" i="1">
                <a:latin typeface="Arial"/>
                <a:cs typeface="Arial"/>
              </a:rPr>
              <a:t>r</a:t>
            </a:r>
            <a:r>
              <a:rPr dirty="0" sz="2800" spc="-20" i="1">
                <a:latin typeface="Arial"/>
                <a:cs typeface="Arial"/>
              </a:rPr>
              <a:t>e</a:t>
            </a:r>
            <a:r>
              <a:rPr dirty="0" sz="2800" spc="-15" i="1">
                <a:latin typeface="Arial"/>
                <a:cs typeface="Arial"/>
              </a:rPr>
              <a:t>a</a:t>
            </a:r>
            <a:r>
              <a:rPr dirty="0" sz="2800" spc="-10" i="1">
                <a:latin typeface="Arial"/>
                <a:cs typeface="Arial"/>
              </a:rPr>
              <a:t>s</a:t>
            </a:r>
            <a:r>
              <a:rPr dirty="0" sz="2800" spc="-20" i="1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 i="1">
                <a:latin typeface="Arial"/>
                <a:cs typeface="Arial"/>
              </a:rPr>
              <a:t>He</a:t>
            </a:r>
            <a:r>
              <a:rPr dirty="0" sz="2800" spc="-15" i="1">
                <a:latin typeface="Arial"/>
                <a:cs typeface="Arial"/>
              </a:rPr>
              <a:t>a</a:t>
            </a:r>
            <a:r>
              <a:rPr dirty="0" sz="2800" spc="-10" i="1">
                <a:latin typeface="Arial"/>
                <a:cs typeface="Arial"/>
              </a:rPr>
              <a:t>t</a:t>
            </a:r>
            <a:r>
              <a:rPr dirty="0" sz="2800" spc="5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f</a:t>
            </a:r>
            <a:r>
              <a:rPr dirty="0" sz="2800" i="1">
                <a:latin typeface="Arial"/>
                <a:cs typeface="Arial"/>
              </a:rPr>
              <a:t>r</a:t>
            </a:r>
            <a:r>
              <a:rPr dirty="0" sz="2800" spc="-15" i="1">
                <a:latin typeface="Arial"/>
                <a:cs typeface="Arial"/>
              </a:rPr>
              <a:t>o</a:t>
            </a:r>
            <a:r>
              <a:rPr dirty="0" sz="2800" spc="-25" i="1">
                <a:latin typeface="Arial"/>
                <a:cs typeface="Arial"/>
              </a:rPr>
              <a:t>m</a:t>
            </a:r>
            <a:r>
              <a:rPr dirty="0" sz="2800" spc="10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c</a:t>
            </a:r>
            <a:r>
              <a:rPr dirty="0" sz="2800" spc="-15" i="1">
                <a:latin typeface="Arial"/>
                <a:cs typeface="Arial"/>
              </a:rPr>
              <a:t>o</a:t>
            </a:r>
            <a:r>
              <a:rPr dirty="0" sz="2800" spc="-20" i="1">
                <a:latin typeface="Arial"/>
                <a:cs typeface="Arial"/>
              </a:rPr>
              <a:t>mb</a:t>
            </a:r>
            <a:r>
              <a:rPr dirty="0" sz="2800" spc="-15" i="1">
                <a:latin typeface="Arial"/>
                <a:cs typeface="Arial"/>
              </a:rPr>
              <a:t>u</a:t>
            </a:r>
            <a:r>
              <a:rPr dirty="0" sz="2800" spc="-10" i="1">
                <a:latin typeface="Arial"/>
                <a:cs typeface="Arial"/>
              </a:rPr>
              <a:t>s</a:t>
            </a:r>
            <a:r>
              <a:rPr dirty="0" sz="2800" spc="-10" i="1">
                <a:latin typeface="Arial"/>
                <a:cs typeface="Arial"/>
              </a:rPr>
              <a:t>ti</a:t>
            </a:r>
            <a:r>
              <a:rPr dirty="0" sz="2800" spc="-10" i="1">
                <a:latin typeface="Arial"/>
                <a:cs typeface="Arial"/>
              </a:rPr>
              <a:t>o</a:t>
            </a:r>
            <a:r>
              <a:rPr dirty="0" sz="2800" spc="-20" i="1">
                <a:latin typeface="Arial"/>
                <a:cs typeface="Arial"/>
              </a:rPr>
              <a:t>n</a:t>
            </a:r>
            <a:r>
              <a:rPr dirty="0" sz="2800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o</a:t>
            </a:r>
            <a:r>
              <a:rPr dirty="0" sz="2800" spc="-10" i="1">
                <a:latin typeface="Arial"/>
                <a:cs typeface="Arial"/>
              </a:rPr>
              <a:t>f</a:t>
            </a:r>
            <a:r>
              <a:rPr dirty="0" sz="2800" spc="-5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c</a:t>
            </a:r>
            <a:r>
              <a:rPr dirty="0" sz="2800" spc="-15" i="1">
                <a:latin typeface="Arial"/>
                <a:cs typeface="Arial"/>
              </a:rPr>
              <a:t>o</a:t>
            </a:r>
            <a:r>
              <a:rPr dirty="0" sz="2800" spc="-15" i="1">
                <a:latin typeface="Arial"/>
                <a:cs typeface="Arial"/>
              </a:rPr>
              <a:t>nt</a:t>
            </a:r>
            <a:r>
              <a:rPr dirty="0" sz="2800" spc="-15" i="1">
                <a:latin typeface="Arial"/>
                <a:cs typeface="Arial"/>
              </a:rPr>
              <a:t>a</a:t>
            </a:r>
            <a:r>
              <a:rPr dirty="0" sz="2800" spc="-15" i="1">
                <a:latin typeface="Arial"/>
                <a:cs typeface="Arial"/>
              </a:rPr>
              <a:t>mi</a:t>
            </a:r>
            <a:r>
              <a:rPr dirty="0" sz="2800" spc="-15" i="1">
                <a:latin typeface="Arial"/>
                <a:cs typeface="Arial"/>
              </a:rPr>
              <a:t>n</a:t>
            </a:r>
            <a:r>
              <a:rPr dirty="0" sz="2800" spc="-15" i="1">
                <a:latin typeface="Arial"/>
                <a:cs typeface="Arial"/>
              </a:rPr>
              <a:t>a</a:t>
            </a:r>
            <a:r>
              <a:rPr dirty="0" sz="2800" spc="-15" i="1">
                <a:latin typeface="Arial"/>
                <a:cs typeface="Arial"/>
              </a:rPr>
              <a:t>n</a:t>
            </a:r>
            <a:r>
              <a:rPr dirty="0" sz="2800" spc="-15" i="1">
                <a:latin typeface="Arial"/>
                <a:cs typeface="Arial"/>
              </a:rPr>
              <a:t>ts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ts val="3329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 i="1">
                <a:latin typeface="Arial"/>
                <a:cs typeface="Arial"/>
              </a:rPr>
              <a:t>A</a:t>
            </a:r>
            <a:r>
              <a:rPr dirty="0" sz="2800" spc="-10" i="1">
                <a:latin typeface="Arial"/>
                <a:cs typeface="Arial"/>
              </a:rPr>
              <a:t>v</a:t>
            </a:r>
            <a:r>
              <a:rPr dirty="0" sz="2800" spc="-15" i="1">
                <a:latin typeface="Arial"/>
                <a:cs typeface="Arial"/>
              </a:rPr>
              <a:t>a</a:t>
            </a:r>
            <a:r>
              <a:rPr dirty="0" sz="2800" spc="-10" i="1">
                <a:latin typeface="Arial"/>
                <a:cs typeface="Arial"/>
              </a:rPr>
              <a:t>i</a:t>
            </a:r>
            <a:r>
              <a:rPr dirty="0" sz="2800" spc="-5" i="1">
                <a:latin typeface="Arial"/>
                <a:cs typeface="Arial"/>
              </a:rPr>
              <a:t>l</a:t>
            </a:r>
            <a:r>
              <a:rPr dirty="0" sz="2800" spc="-20" i="1">
                <a:latin typeface="Arial"/>
                <a:cs typeface="Arial"/>
              </a:rPr>
              <a:t>a</a:t>
            </a:r>
            <a:r>
              <a:rPr dirty="0" sz="2800" spc="-15" i="1">
                <a:latin typeface="Arial"/>
                <a:cs typeface="Arial"/>
              </a:rPr>
              <a:t>b</a:t>
            </a:r>
            <a:r>
              <a:rPr dirty="0" sz="2800" spc="-15" i="1">
                <a:latin typeface="Arial"/>
                <a:cs typeface="Arial"/>
              </a:rPr>
              <a:t>le</a:t>
            </a:r>
            <a:r>
              <a:rPr dirty="0" sz="2800" spc="15" i="1">
                <a:latin typeface="Arial"/>
                <a:cs typeface="Arial"/>
              </a:rPr>
              <a:t> </a:t>
            </a:r>
            <a:r>
              <a:rPr dirty="0" sz="2800" spc="-20" i="1">
                <a:latin typeface="Arial"/>
                <a:cs typeface="Arial"/>
              </a:rPr>
              <a:t>h</a:t>
            </a:r>
            <a:r>
              <a:rPr dirty="0" sz="2800" spc="-15" i="1">
                <a:latin typeface="Arial"/>
                <a:cs typeface="Arial"/>
              </a:rPr>
              <a:t>e</a:t>
            </a:r>
            <a:r>
              <a:rPr dirty="0" sz="2800" spc="-15" i="1">
                <a:latin typeface="Arial"/>
                <a:cs typeface="Arial"/>
              </a:rPr>
              <a:t>at</a:t>
            </a:r>
            <a:r>
              <a:rPr dirty="0" sz="2800" spc="-5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f</a:t>
            </a:r>
            <a:r>
              <a:rPr dirty="0" sz="2800" spc="-5" i="1">
                <a:latin typeface="Arial"/>
                <a:cs typeface="Arial"/>
              </a:rPr>
              <a:t>r</a:t>
            </a:r>
            <a:r>
              <a:rPr dirty="0" sz="2800" spc="-15" i="1">
                <a:latin typeface="Arial"/>
                <a:cs typeface="Arial"/>
              </a:rPr>
              <a:t>o</a:t>
            </a:r>
            <a:r>
              <a:rPr dirty="0" sz="2800" spc="-25" i="1">
                <a:latin typeface="Arial"/>
                <a:cs typeface="Arial"/>
              </a:rPr>
              <a:t>m</a:t>
            </a:r>
            <a:r>
              <a:rPr dirty="0" sz="2800" spc="10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c</a:t>
            </a:r>
            <a:r>
              <a:rPr dirty="0" sz="2800" spc="-15" i="1">
                <a:latin typeface="Arial"/>
                <a:cs typeface="Arial"/>
              </a:rPr>
              <a:t>o</a:t>
            </a:r>
            <a:r>
              <a:rPr dirty="0" sz="2800" spc="-20" i="1">
                <a:latin typeface="Arial"/>
                <a:cs typeface="Arial"/>
              </a:rPr>
              <a:t>mb</a:t>
            </a:r>
            <a:r>
              <a:rPr dirty="0" sz="2800" spc="-15" i="1">
                <a:latin typeface="Arial"/>
                <a:cs typeface="Arial"/>
              </a:rPr>
              <a:t>u</a:t>
            </a:r>
            <a:r>
              <a:rPr dirty="0" sz="2800" spc="-10" i="1">
                <a:latin typeface="Arial"/>
                <a:cs typeface="Arial"/>
              </a:rPr>
              <a:t>s</a:t>
            </a:r>
            <a:r>
              <a:rPr dirty="0" sz="2800" spc="-10" i="1">
                <a:latin typeface="Arial"/>
                <a:cs typeface="Arial"/>
              </a:rPr>
              <a:t>ti</a:t>
            </a:r>
            <a:r>
              <a:rPr dirty="0" sz="2800" spc="-10" i="1">
                <a:latin typeface="Arial"/>
                <a:cs typeface="Arial"/>
              </a:rPr>
              <a:t>o</a:t>
            </a:r>
            <a:r>
              <a:rPr dirty="0" sz="2800" spc="-20" i="1">
                <a:latin typeface="Arial"/>
                <a:cs typeface="Arial"/>
              </a:rPr>
              <a:t>n</a:t>
            </a:r>
            <a:r>
              <a:rPr dirty="0" sz="2800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o</a:t>
            </a:r>
            <a:r>
              <a:rPr dirty="0" sz="2800" spc="-10" i="1">
                <a:latin typeface="Arial"/>
                <a:cs typeface="Arial"/>
              </a:rPr>
              <a:t>f</a:t>
            </a:r>
            <a:r>
              <a:rPr dirty="0" sz="2800" spc="-5" i="1">
                <a:latin typeface="Arial"/>
                <a:cs typeface="Arial"/>
              </a:rPr>
              <a:t> </a:t>
            </a:r>
            <a:r>
              <a:rPr dirty="0" sz="2800" spc="-10" i="1">
                <a:latin typeface="Arial"/>
                <a:cs typeface="Arial"/>
              </a:rPr>
              <a:t>f</a:t>
            </a:r>
            <a:r>
              <a:rPr dirty="0" sz="2800" spc="-15" i="1">
                <a:latin typeface="Arial"/>
                <a:cs typeface="Arial"/>
              </a:rPr>
              <a:t>u</a:t>
            </a:r>
            <a:r>
              <a:rPr dirty="0" sz="2800" spc="-15" i="1">
                <a:latin typeface="Arial"/>
                <a:cs typeface="Arial"/>
              </a:rPr>
              <a:t>e</a:t>
            </a:r>
            <a:r>
              <a:rPr dirty="0" sz="2800" spc="-10" i="1"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3885" y="1017166"/>
            <a:ext cx="6309995" cy="1221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Heat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Co</a:t>
            </a:r>
            <a:r>
              <a:rPr dirty="0" sz="4400" spc="5">
                <a:latin typeface="Arial"/>
                <a:cs typeface="Arial"/>
              </a:rPr>
              <a:t>n</a:t>
            </a:r>
            <a:r>
              <a:rPr dirty="0" sz="4400">
                <a:latin typeface="Arial"/>
                <a:cs typeface="Arial"/>
              </a:rPr>
              <a:t>tent</a:t>
            </a:r>
            <a:r>
              <a:rPr dirty="0" sz="4400" spc="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or Enth</a:t>
            </a:r>
            <a:r>
              <a:rPr dirty="0" sz="4400" spc="5">
                <a:latin typeface="Arial"/>
                <a:cs typeface="Arial"/>
              </a:rPr>
              <a:t>al</a:t>
            </a:r>
            <a:r>
              <a:rPr dirty="0" sz="4400">
                <a:latin typeface="Arial"/>
                <a:cs typeface="Arial"/>
              </a:rPr>
              <a:t>py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3600">
                <a:latin typeface="Arial"/>
                <a:cs typeface="Arial"/>
              </a:rPr>
              <a:t>(Bt</a:t>
            </a:r>
            <a:r>
              <a:rPr dirty="0" sz="3600" spc="-5">
                <a:latin typeface="Arial"/>
                <a:cs typeface="Arial"/>
              </a:rPr>
              <a:t>u</a:t>
            </a:r>
            <a:r>
              <a:rPr dirty="0" sz="3600" spc="-10">
                <a:latin typeface="Arial"/>
                <a:cs typeface="Arial"/>
              </a:rPr>
              <a:t>/</a:t>
            </a:r>
            <a:r>
              <a:rPr dirty="0" sz="3600">
                <a:latin typeface="Arial"/>
                <a:cs typeface="Arial"/>
              </a:rPr>
              <a:t>l</a:t>
            </a:r>
            <a:r>
              <a:rPr dirty="0" sz="3600" spc="10">
                <a:latin typeface="Arial"/>
                <a:cs typeface="Arial"/>
              </a:rPr>
              <a:t>b</a:t>
            </a:r>
            <a:r>
              <a:rPr dirty="0" baseline="-20833" sz="3600" spc="7">
                <a:latin typeface="Arial"/>
                <a:cs typeface="Arial"/>
              </a:rPr>
              <a:t>m</a:t>
            </a:r>
            <a:r>
              <a:rPr dirty="0" sz="3600"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841315"/>
            <a:ext cx="2828290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4735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Heat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dirty="0" spc="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nt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nt</a:t>
            </a:r>
            <a:r>
              <a:rPr dirty="0" spc="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nge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2613" y="1610479"/>
            <a:ext cx="1536700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H =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baseline="-25641" sz="1950" spc="15">
                <a:latin typeface="Arial"/>
                <a:cs typeface="Arial"/>
              </a:rPr>
              <a:t>p</a:t>
            </a:r>
            <a:r>
              <a:rPr dirty="0" sz="2000" spc="5">
                <a:latin typeface="Arial"/>
                <a:cs typeface="Arial"/>
              </a:rPr>
              <a:t>(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20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2717" y="3728751"/>
            <a:ext cx="2886075" cy="341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90">
                <a:latin typeface="Symbol"/>
                <a:cs typeface="Symbol"/>
              </a:rPr>
              <a:t></a:t>
            </a:r>
            <a:r>
              <a:rPr dirty="0" sz="2000" spc="235">
                <a:latin typeface="Symbol"/>
                <a:cs typeface="Symbol"/>
              </a:rPr>
              <a:t></a:t>
            </a:r>
            <a:r>
              <a:rPr dirty="0" sz="2000">
                <a:latin typeface="Arial"/>
                <a:cs typeface="Arial"/>
              </a:rPr>
              <a:t>H =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baseline="-25641" sz="1950" spc="15">
                <a:latin typeface="Arial"/>
                <a:cs typeface="Arial"/>
              </a:rPr>
              <a:t>p2</a:t>
            </a:r>
            <a:r>
              <a:rPr dirty="0" baseline="-25641" sz="195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(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2</a:t>
            </a:r>
            <a:r>
              <a:rPr dirty="0" baseline="-25641" sz="19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20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)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baseline="-25641" sz="1950" spc="15">
                <a:latin typeface="Arial"/>
                <a:cs typeface="Arial"/>
              </a:rPr>
              <a:t>p1</a:t>
            </a:r>
            <a:r>
              <a:rPr dirty="0" baseline="-25641" sz="195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(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1</a:t>
            </a:r>
            <a:endParaRPr baseline="-25641"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9089" y="3731379"/>
            <a:ext cx="551180" cy="338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30504" algn="l"/>
              </a:tabLst>
            </a:pPr>
            <a:r>
              <a:rPr dirty="0" sz="2000">
                <a:latin typeface="Arial"/>
                <a:cs typeface="Arial"/>
              </a:rPr>
              <a:t>-	</a:t>
            </a:r>
            <a:r>
              <a:rPr dirty="0" sz="2000" spc="-215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2027" y="4340979"/>
            <a:ext cx="79121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latin typeface="Arial"/>
                <a:cs typeface="Arial"/>
              </a:rPr>
              <a:t>w</a:t>
            </a:r>
            <a:r>
              <a:rPr dirty="0" sz="2000">
                <a:latin typeface="Arial"/>
                <a:cs typeface="Arial"/>
              </a:rPr>
              <a:t>here: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7948" y="4338351"/>
            <a:ext cx="3737610" cy="328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90">
                <a:latin typeface="Symbol"/>
                <a:cs typeface="Symbol"/>
              </a:rPr>
              <a:t></a:t>
            </a:r>
            <a:r>
              <a:rPr dirty="0" sz="2000" spc="235">
                <a:latin typeface="Symbol"/>
                <a:cs typeface="Symbol"/>
              </a:rPr>
              <a:t></a:t>
            </a:r>
            <a:r>
              <a:rPr dirty="0" sz="2000">
                <a:latin typeface="Arial"/>
                <a:cs typeface="Arial"/>
              </a:rPr>
              <a:t>H </a:t>
            </a:r>
            <a:r>
              <a:rPr dirty="0" sz="2000" spc="-2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=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sz="2000">
                <a:latin typeface="Arial"/>
                <a:cs typeface="Arial"/>
              </a:rPr>
              <a:t>hange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halp</a:t>
            </a:r>
            <a:r>
              <a:rPr dirty="0" sz="2000" spc="-150">
                <a:latin typeface="Arial"/>
                <a:cs typeface="Arial"/>
              </a:rPr>
              <a:t>y</a:t>
            </a:r>
            <a:r>
              <a:rPr dirty="0" sz="2000">
                <a:latin typeface="Arial"/>
                <a:cs typeface="Arial"/>
              </a:rPr>
              <a:t>,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Bt</a:t>
            </a:r>
            <a:r>
              <a:rPr dirty="0" sz="2000">
                <a:latin typeface="Arial"/>
                <a:cs typeface="Arial"/>
              </a:rPr>
              <a:t>u</a:t>
            </a:r>
            <a:r>
              <a:rPr dirty="0" sz="2000" spc="-5">
                <a:latin typeface="Arial"/>
                <a:cs typeface="Arial"/>
              </a:rPr>
              <a:t>/</a:t>
            </a:r>
            <a:r>
              <a:rPr dirty="0" sz="2000">
                <a:latin typeface="Arial"/>
                <a:cs typeface="Arial"/>
              </a:rPr>
              <a:t>lb</a:t>
            </a:r>
            <a:r>
              <a:rPr dirty="0" baseline="-21367" sz="1950" spc="30">
                <a:latin typeface="Arial"/>
                <a:cs typeface="Arial"/>
              </a:rPr>
              <a:t>m</a:t>
            </a:r>
            <a:endParaRPr baseline="-21367"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717" y="4947951"/>
            <a:ext cx="2884170" cy="9728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90">
                <a:latin typeface="Symbol"/>
                <a:cs typeface="Symbol"/>
              </a:rPr>
              <a:t></a:t>
            </a:r>
            <a:r>
              <a:rPr dirty="0" sz="2000" spc="235">
                <a:latin typeface="Symbol"/>
                <a:cs typeface="Symbol"/>
              </a:rPr>
              <a:t></a:t>
            </a:r>
            <a:r>
              <a:rPr dirty="0" sz="2000">
                <a:latin typeface="Arial"/>
                <a:cs typeface="Arial"/>
              </a:rPr>
              <a:t>H =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baseline="-25641" sz="1950" spc="15">
                <a:latin typeface="Arial"/>
                <a:cs typeface="Arial"/>
              </a:rPr>
              <a:t>p</a:t>
            </a:r>
            <a:r>
              <a:rPr dirty="0" baseline="-25641" sz="1950">
                <a:latin typeface="Arial"/>
                <a:cs typeface="Arial"/>
              </a:rPr>
              <a:t> </a:t>
            </a:r>
            <a:r>
              <a:rPr dirty="0" baseline="-25641" sz="1950" spc="-27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(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2</a:t>
            </a:r>
            <a:r>
              <a:rPr dirty="0" baseline="-25641" sz="1950">
                <a:latin typeface="Arial"/>
                <a:cs typeface="Arial"/>
              </a:rPr>
              <a:t> </a:t>
            </a:r>
            <a:r>
              <a:rPr dirty="0" baseline="-25641" sz="1950" spc="-2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1</a:t>
            </a:r>
            <a:r>
              <a:rPr dirty="0" sz="200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q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=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190">
                <a:latin typeface="Symbol"/>
                <a:cs typeface="Symbol"/>
              </a:rPr>
              <a:t></a:t>
            </a:r>
            <a:r>
              <a:rPr dirty="0" sz="2000" spc="235">
                <a:latin typeface="Symbol"/>
                <a:cs typeface="Symbol"/>
              </a:rPr>
              <a:t></a:t>
            </a:r>
            <a:r>
              <a:rPr dirty="0" sz="2000">
                <a:latin typeface="Arial"/>
                <a:cs typeface="Arial"/>
              </a:rPr>
              <a:t>H =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C</a:t>
            </a:r>
            <a:r>
              <a:rPr dirty="0" baseline="-24305" sz="2400" spc="-15">
                <a:latin typeface="Arial"/>
                <a:cs typeface="Arial"/>
              </a:rPr>
              <a:t>p</a:t>
            </a:r>
            <a:r>
              <a:rPr dirty="0" baseline="-24305" sz="2400" spc="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(T</a:t>
            </a:r>
            <a:r>
              <a:rPr dirty="0" baseline="-25641" sz="1950" spc="15">
                <a:latin typeface="Arial"/>
                <a:cs typeface="Arial"/>
              </a:rPr>
              <a:t>2</a:t>
            </a:r>
            <a:r>
              <a:rPr dirty="0" baseline="-25641" sz="1950" spc="247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baseline="-25641" sz="1950" spc="15">
                <a:latin typeface="Arial"/>
                <a:cs typeface="Arial"/>
              </a:rPr>
              <a:t>1</a:t>
            </a:r>
            <a:r>
              <a:rPr dirty="0" sz="200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4000" y="5411025"/>
            <a:ext cx="7086600" cy="0"/>
          </a:xfrm>
          <a:custGeom>
            <a:avLst/>
            <a:gdLst/>
            <a:ahLst/>
            <a:cxnLst/>
            <a:rect l="l" t="t" r="r" b="b"/>
            <a:pathLst>
              <a:path w="7086600" h="0">
                <a:moveTo>
                  <a:pt x="0" y="0"/>
                </a:moveTo>
                <a:lnTo>
                  <a:pt x="7086600" y="0"/>
                </a:lnTo>
              </a:path>
            </a:pathLst>
          </a:custGeom>
          <a:ln w="118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24000" y="4801425"/>
            <a:ext cx="7086600" cy="0"/>
          </a:xfrm>
          <a:custGeom>
            <a:avLst/>
            <a:gdLst/>
            <a:ahLst/>
            <a:cxnLst/>
            <a:rect l="l" t="t" r="r" b="b"/>
            <a:pathLst>
              <a:path w="7086600" h="0">
                <a:moveTo>
                  <a:pt x="0" y="0"/>
                </a:moveTo>
                <a:lnTo>
                  <a:pt x="7086600" y="0"/>
                </a:lnTo>
              </a:path>
            </a:pathLst>
          </a:custGeom>
          <a:ln w="118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47800" y="2156579"/>
          <a:ext cx="7162800" cy="1443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2650"/>
                <a:gridCol w="554969"/>
                <a:gridCol w="5085179"/>
              </a:tblGrid>
              <a:tr h="371095">
                <a:tc>
                  <a:txBody>
                    <a:bodyPr/>
                    <a:lstStyle/>
                    <a:p>
                      <a:pPr marL="566420">
                        <a:lnSpc>
                          <a:spcPct val="100000"/>
                        </a:lnSpc>
                      </a:pPr>
                      <a:r>
                        <a:rPr dirty="0" sz="20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here: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en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lp</a:t>
                      </a:r>
                      <a:r>
                        <a:rPr dirty="0" sz="2000" spc="-15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0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Bt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u/l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baseline="-25641" sz="1950">
                          <a:latin typeface="Arial"/>
                          <a:cs typeface="Arial"/>
                        </a:rPr>
                        <a:t>m</a:t>
                      </a:r>
                      <a:endParaRPr baseline="-25641" sz="19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4800">
                <a:tc>
                  <a:txBody>
                    <a:bodyPr/>
                    <a:lstStyle/>
                    <a:p>
                      <a:pPr/>
                      <a:endParaRPr baseline="-25641" sz="19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baseline="-25641" sz="1950">
                          <a:latin typeface="Arial"/>
                          <a:cs typeface="Arial"/>
                        </a:rPr>
                        <a:t>p</a:t>
                      </a:r>
                      <a:endParaRPr baseline="-25641" sz="19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pe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ic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2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empera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ure</a:t>
                      </a:r>
                      <a:r>
                        <a:rPr dirty="0" sz="20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1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Bt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u/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b</a:t>
                      </a:r>
                      <a:r>
                        <a:rPr dirty="0" baseline="-25641" sz="1950" spc="-1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000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F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755655">
                <a:tc>
                  <a:txBody>
                    <a:bodyPr/>
                    <a:lstStyle/>
                    <a:p>
                      <a:pPr/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181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143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T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algn="ctr" marL="47625">
                        <a:lnSpc>
                          <a:spcPct val="100000"/>
                        </a:lnSpc>
                      </a:pPr>
                      <a:r>
                        <a:rPr dirty="0" sz="2000" spc="-215">
                          <a:latin typeface="Arial"/>
                          <a:cs typeface="Arial"/>
                        </a:rPr>
                        <a:t>T</a:t>
                      </a:r>
                      <a:r>
                        <a:rPr dirty="0" baseline="-25641" sz="1950">
                          <a:latin typeface="Arial"/>
                          <a:cs typeface="Arial"/>
                        </a:rPr>
                        <a:t>o</a:t>
                      </a:r>
                      <a:endParaRPr baseline="-25641" sz="19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181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empe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he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ub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0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F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eren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emp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ra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e,</a:t>
                      </a:r>
                      <a:r>
                        <a:rPr dirty="0" sz="20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F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181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979802" y="6118979"/>
          <a:ext cx="5322570" cy="744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647"/>
                <a:gridCol w="521690"/>
                <a:gridCol w="3809965"/>
              </a:tblGrid>
              <a:tr h="34309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20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here: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q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heat</a:t>
                      </a:r>
                      <a:r>
                        <a:rPr dirty="0" sz="20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ra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e,</a:t>
                      </a:r>
                      <a:r>
                        <a:rPr dirty="0" sz="2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Bt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01729">
                <a:tc>
                  <a:txBody>
                    <a:bodyPr/>
                    <a:lstStyle/>
                    <a:p>
                      <a:pPr/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=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ma</a:t>
                      </a:r>
                      <a:r>
                        <a:rPr dirty="0" sz="2000" spc="1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low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ga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0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baseline="-25641" sz="1950" spc="-1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00" y="1371600"/>
            <a:ext cx="4572000" cy="5791200"/>
          </a:xfrm>
          <a:custGeom>
            <a:avLst/>
            <a:gdLst/>
            <a:ahLst/>
            <a:cxnLst/>
            <a:rect l="l" t="t" r="r" b="b"/>
            <a:pathLst>
              <a:path w="4572000" h="5791200">
                <a:moveTo>
                  <a:pt x="0" y="0"/>
                </a:moveTo>
                <a:lnTo>
                  <a:pt x="4572000" y="0"/>
                </a:lnTo>
                <a:lnTo>
                  <a:pt x="4572000" y="5791200"/>
                </a:lnTo>
                <a:lnTo>
                  <a:pt x="0" y="5791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38627" y="1367155"/>
            <a:ext cx="4582795" cy="5801995"/>
          </a:xfrm>
          <a:custGeom>
            <a:avLst/>
            <a:gdLst/>
            <a:ahLst/>
            <a:cxnLst/>
            <a:rect l="l" t="t" r="r" b="b"/>
            <a:pathLst>
              <a:path w="4582795" h="5801995">
                <a:moveTo>
                  <a:pt x="4582541" y="0"/>
                </a:moveTo>
                <a:lnTo>
                  <a:pt x="0" y="0"/>
                </a:lnTo>
                <a:lnTo>
                  <a:pt x="0" y="5801741"/>
                </a:lnTo>
                <a:lnTo>
                  <a:pt x="4582541" y="5801741"/>
                </a:lnTo>
                <a:lnTo>
                  <a:pt x="4582541" y="5795645"/>
                </a:lnTo>
                <a:lnTo>
                  <a:pt x="10668" y="5795645"/>
                </a:lnTo>
                <a:lnTo>
                  <a:pt x="4572" y="5791200"/>
                </a:lnTo>
                <a:lnTo>
                  <a:pt x="10668" y="57912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4582541" y="4445"/>
                </a:lnTo>
                <a:lnTo>
                  <a:pt x="4582541" y="0"/>
                </a:lnTo>
                <a:close/>
              </a:path>
              <a:path w="4582795" h="5801995">
                <a:moveTo>
                  <a:pt x="10668" y="5791200"/>
                </a:moveTo>
                <a:lnTo>
                  <a:pt x="4572" y="5791200"/>
                </a:lnTo>
                <a:lnTo>
                  <a:pt x="10668" y="5795645"/>
                </a:lnTo>
                <a:lnTo>
                  <a:pt x="10668" y="5791200"/>
                </a:lnTo>
                <a:close/>
              </a:path>
              <a:path w="4582795" h="5801995">
                <a:moveTo>
                  <a:pt x="4572000" y="5791200"/>
                </a:moveTo>
                <a:lnTo>
                  <a:pt x="10668" y="5791200"/>
                </a:lnTo>
                <a:lnTo>
                  <a:pt x="10668" y="5795645"/>
                </a:lnTo>
                <a:lnTo>
                  <a:pt x="4572000" y="5795645"/>
                </a:lnTo>
                <a:lnTo>
                  <a:pt x="4572000" y="5791200"/>
                </a:lnTo>
                <a:close/>
              </a:path>
              <a:path w="4582795" h="5801995">
                <a:moveTo>
                  <a:pt x="4572000" y="4445"/>
                </a:moveTo>
                <a:lnTo>
                  <a:pt x="4572000" y="5795645"/>
                </a:lnTo>
                <a:lnTo>
                  <a:pt x="4576572" y="5791200"/>
                </a:lnTo>
                <a:lnTo>
                  <a:pt x="4582541" y="5791199"/>
                </a:lnTo>
                <a:lnTo>
                  <a:pt x="4582541" y="10668"/>
                </a:lnTo>
                <a:lnTo>
                  <a:pt x="4576572" y="10668"/>
                </a:lnTo>
                <a:lnTo>
                  <a:pt x="4572000" y="4445"/>
                </a:lnTo>
                <a:close/>
              </a:path>
              <a:path w="4582795" h="5801995">
                <a:moveTo>
                  <a:pt x="4582541" y="5791199"/>
                </a:moveTo>
                <a:lnTo>
                  <a:pt x="4576572" y="5791200"/>
                </a:lnTo>
                <a:lnTo>
                  <a:pt x="4572000" y="5795645"/>
                </a:lnTo>
                <a:lnTo>
                  <a:pt x="4582541" y="5795645"/>
                </a:lnTo>
                <a:lnTo>
                  <a:pt x="4582541" y="5791199"/>
                </a:lnTo>
                <a:close/>
              </a:path>
              <a:path w="4582795" h="58019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4582795" h="5801995">
                <a:moveTo>
                  <a:pt x="45720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4572000" y="10667"/>
                </a:lnTo>
                <a:lnTo>
                  <a:pt x="4572000" y="4445"/>
                </a:lnTo>
                <a:close/>
              </a:path>
              <a:path w="4582795" h="5801995">
                <a:moveTo>
                  <a:pt x="4582541" y="4445"/>
                </a:moveTo>
                <a:lnTo>
                  <a:pt x="4572000" y="4445"/>
                </a:lnTo>
                <a:lnTo>
                  <a:pt x="4576572" y="10668"/>
                </a:lnTo>
                <a:lnTo>
                  <a:pt x="4582541" y="10668"/>
                </a:lnTo>
                <a:lnTo>
                  <a:pt x="45825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7960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Se</a:t>
            </a:r>
            <a:r>
              <a:rPr dirty="0" spc="5">
                <a:latin typeface="Arial"/>
                <a:cs typeface="Arial"/>
              </a:rPr>
              <a:t>nsi</a:t>
            </a:r>
            <a:r>
              <a:rPr dirty="0">
                <a:latin typeface="Arial"/>
                <a:cs typeface="Arial"/>
              </a:rPr>
              <a:t>b</a:t>
            </a:r>
            <a:r>
              <a:rPr dirty="0" spc="5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Heats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889504" y="1517903"/>
          <a:ext cx="4285615" cy="549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7549"/>
                <a:gridCol w="560831"/>
                <a:gridCol w="614172"/>
                <a:gridCol w="570102"/>
                <a:gridCol w="637032"/>
                <a:gridCol w="667512"/>
              </a:tblGrid>
              <a:tr h="289687"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dirty="0" sz="1100" spc="-10" b="1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dirty="0" sz="11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00" spc="-5" b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1100" spc="5" b="1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1100" spc="-5" b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z="11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00" spc="5" b="1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z="1100" spc="15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1100" spc="10" b="1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5" b="1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baseline="-23809" sz="1050" b="1">
                          <a:latin typeface="Times New Roman"/>
                          <a:cs typeface="Times New Roman"/>
                        </a:rPr>
                        <a:t>2</a:t>
                      </a:r>
                      <a:endParaRPr baseline="-23809"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 b="1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baseline="-23809" sz="1050" b="1">
                          <a:latin typeface="Times New Roman"/>
                          <a:cs typeface="Times New Roman"/>
                        </a:rPr>
                        <a:t>2</a:t>
                      </a:r>
                      <a:endParaRPr baseline="-23809"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dirty="0" sz="1100" spc="5" b="1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baseline="-23809" sz="1050" b="1">
                          <a:latin typeface="Times New Roman"/>
                          <a:cs typeface="Times New Roman"/>
                        </a:rPr>
                        <a:t>2</a:t>
                      </a:r>
                      <a:endParaRPr baseline="-23809" sz="10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</a:pPr>
                      <a:r>
                        <a:rPr dirty="0" sz="1100" spc="5" b="1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dirty="0" baseline="-23809" sz="1050" spc="7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O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" b="1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1100" b="1">
                          <a:latin typeface="Times New Roman"/>
                          <a:cs typeface="Times New Roman"/>
                        </a:rPr>
                        <a:t>ir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0.0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0.0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0.0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0.0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0.0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8.8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17.8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9.6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30.9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34.8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29.3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62.7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33.6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53.4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59.8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51.3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108.2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57.8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400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76.2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84.9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74.9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154.3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82.1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99.5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110.1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99.1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201.0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106.7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123.2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135.6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124.5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248.7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131.6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700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147.2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161.4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150.2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297.1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156.7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65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800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171.7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187.4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176.8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346.4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182.2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900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196.5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213.8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204.1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396.7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211.4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1000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221.6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240.5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231.9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447.7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234.1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1100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247.0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267.5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260.2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499.7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260.5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6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1200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272.7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294.9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289.0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552.9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287.2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1300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298.5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326.1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318.0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606.8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314.2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79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1400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324.6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350.5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347.6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661.3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341.5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80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1500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350.8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378.7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377.6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717.6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369.0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96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2000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484.5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523.0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531.4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1003.1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509.5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28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2500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621.0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672.3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690.2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1318.1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Times New Roman"/>
                          <a:cs typeface="Times New Roman"/>
                        </a:rPr>
                        <a:t>654.3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6500" y="1061870"/>
            <a:ext cx="7646034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235"/>
              </a:lnSpc>
            </a:pPr>
            <a:r>
              <a:rPr dirty="0" sz="4400">
                <a:latin typeface="Arial"/>
                <a:cs typeface="Arial"/>
              </a:rPr>
              <a:t>Heat </a:t>
            </a:r>
            <a:r>
              <a:rPr dirty="0" sz="4400" spc="5">
                <a:latin typeface="Arial"/>
                <a:cs typeface="Arial"/>
              </a:rPr>
              <a:t>P</a:t>
            </a:r>
            <a:r>
              <a:rPr dirty="0" sz="4400">
                <a:latin typeface="Arial"/>
                <a:cs typeface="Arial"/>
              </a:rPr>
              <a:t>rodu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ed by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Co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7346315" cy="3042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ross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lo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g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ts val="3329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le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7846" y="631766"/>
            <a:ext cx="3724102" cy="23067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63734" y="3520439"/>
            <a:ext cx="149629" cy="84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54431" y="2668385"/>
            <a:ext cx="3965171" cy="3894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63734" y="4522123"/>
            <a:ext cx="124690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75379" y="613501"/>
            <a:ext cx="0" cy="920750"/>
          </a:xfrm>
          <a:custGeom>
            <a:avLst/>
            <a:gdLst/>
            <a:ahLst/>
            <a:cxnLst/>
            <a:rect l="l" t="t" r="r" b="b"/>
            <a:pathLst>
              <a:path w="0" h="920750">
                <a:moveTo>
                  <a:pt x="0" y="920252"/>
                </a:moveTo>
                <a:lnTo>
                  <a:pt x="0" y="0"/>
                </a:lnTo>
              </a:path>
            </a:pathLst>
          </a:custGeom>
          <a:ln w="166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82501" y="1832213"/>
            <a:ext cx="0" cy="845819"/>
          </a:xfrm>
          <a:custGeom>
            <a:avLst/>
            <a:gdLst/>
            <a:ahLst/>
            <a:cxnLst/>
            <a:rect l="l" t="t" r="r" b="b"/>
            <a:pathLst>
              <a:path w="0" h="845819">
                <a:moveTo>
                  <a:pt x="0" y="845637"/>
                </a:moveTo>
                <a:lnTo>
                  <a:pt x="0" y="0"/>
                </a:lnTo>
              </a:path>
            </a:pathLst>
          </a:custGeom>
          <a:ln w="207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855791" y="501788"/>
            <a:ext cx="90487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25">
                <a:solidFill>
                  <a:srgbClr val="7B7B7B"/>
                </a:solidFill>
                <a:latin typeface="Times New Roman"/>
                <a:cs typeface="Times New Roman"/>
              </a:rPr>
              <a:t>:::-</a:t>
            </a:r>
            <a:r>
              <a:rPr dirty="0" sz="1050" spc="-2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7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20">
                <a:solidFill>
                  <a:srgbClr val="696969"/>
                </a:solidFill>
                <a:latin typeface="Times New Roman"/>
                <a:cs typeface="Times New Roman"/>
              </a:rPr>
              <a:t>140</a:t>
            </a:r>
            <a:r>
              <a:rPr dirty="0" sz="1050" spc="6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35">
                <a:solidFill>
                  <a:srgbClr val="696969"/>
                </a:solidFill>
                <a:latin typeface="Times New Roman"/>
                <a:cs typeface="Times New Roman"/>
              </a:rPr>
              <a:t>000</a:t>
            </a:r>
            <a:r>
              <a:rPr dirty="0" sz="1050" spc="-5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380">
                <a:solidFill>
                  <a:srgbClr val="696969"/>
                </a:solidFill>
                <a:latin typeface="Times New Roman"/>
                <a:cs typeface="Times New Roman"/>
              </a:rPr>
              <a:t>r-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3595" y="501788"/>
            <a:ext cx="57467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30">
                <a:solidFill>
                  <a:srgbClr val="424242"/>
                </a:solidFill>
                <a:latin typeface="Times New Roman"/>
                <a:cs typeface="Times New Roman"/>
              </a:rPr>
              <a:t>"T"'""</a:t>
            </a:r>
            <a:r>
              <a:rPr dirty="0" sz="1050" spc="-75">
                <a:solidFill>
                  <a:srgbClr val="424242"/>
                </a:solidFill>
                <a:latin typeface="Times New Roman"/>
                <a:cs typeface="Times New Roman"/>
              </a:rPr>
              <a:t>"</a:t>
            </a:r>
            <a:r>
              <a:rPr dirty="0" sz="1050" spc="160">
                <a:solidFill>
                  <a:srgbClr val="424242"/>
                </a:solidFill>
                <a:latin typeface="Times New Roman"/>
                <a:cs typeface="Times New Roman"/>
              </a:rPr>
              <a:t>---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9302" y="501788"/>
            <a:ext cx="22225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55">
                <a:solidFill>
                  <a:srgbClr val="696969"/>
                </a:solidFill>
                <a:latin typeface="Times New Roman"/>
                <a:cs typeface="Times New Roman"/>
              </a:rPr>
              <a:t>---.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30658" y="501788"/>
            <a:ext cx="128968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65125" algn="l"/>
                <a:tab pos="1070610" algn="l"/>
              </a:tabLst>
            </a:pPr>
            <a:r>
              <a:rPr dirty="0" sz="1050" spc="204">
                <a:solidFill>
                  <a:srgbClr val="424242"/>
                </a:solidFill>
                <a:latin typeface="Times New Roman"/>
                <a:cs typeface="Times New Roman"/>
              </a:rPr>
              <a:t>.--</a:t>
            </a:r>
            <a:r>
              <a:rPr dirty="0" sz="1050" spc="204">
                <a:solidFill>
                  <a:srgbClr val="424242"/>
                </a:solidFill>
                <a:latin typeface="Times New Roman"/>
                <a:cs typeface="Times New Roman"/>
              </a:rPr>
              <a:t>	</a:t>
            </a:r>
            <a:r>
              <a:rPr dirty="0" sz="1050" spc="195">
                <a:solidFill>
                  <a:srgbClr val="424242"/>
                </a:solidFill>
                <a:latin typeface="Times New Roman"/>
                <a:cs typeface="Times New Roman"/>
              </a:rPr>
              <a:t>.....</a:t>
            </a:r>
            <a:r>
              <a:rPr dirty="0" sz="1050" spc="125">
                <a:solidFill>
                  <a:srgbClr val="424242"/>
                </a:solidFill>
                <a:latin typeface="Times New Roman"/>
                <a:cs typeface="Times New Roman"/>
              </a:rPr>
              <a:t>-</a:t>
            </a:r>
            <a:r>
              <a:rPr dirty="0" sz="1050" spc="440">
                <a:solidFill>
                  <a:srgbClr val="424242"/>
                </a:solidFill>
                <a:latin typeface="Times New Roman"/>
                <a:cs typeface="Times New Roman"/>
              </a:rPr>
              <a:t>--</a:t>
            </a:r>
            <a:r>
              <a:rPr dirty="0" sz="1050">
                <a:solidFill>
                  <a:srgbClr val="424242"/>
                </a:solidFill>
                <a:latin typeface="Times New Roman"/>
                <a:cs typeface="Times New Roman"/>
              </a:rPr>
              <a:t>	</a:t>
            </a:r>
            <a:r>
              <a:rPr dirty="0" sz="1050" spc="215">
                <a:solidFill>
                  <a:srgbClr val="424242"/>
                </a:solidFill>
                <a:latin typeface="Times New Roman"/>
                <a:cs typeface="Times New Roman"/>
              </a:rPr>
              <a:t>--.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20574" y="501788"/>
            <a:ext cx="22669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440">
                <a:solidFill>
                  <a:srgbClr val="424242"/>
                </a:solidFill>
                <a:latin typeface="Times New Roman"/>
                <a:cs typeface="Times New Roman"/>
              </a:rPr>
              <a:t>--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89000" y="610082"/>
            <a:ext cx="4559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94335" algn="l"/>
              </a:tabLst>
            </a:pPr>
            <a:r>
              <a:rPr dirty="0" sz="700" spc="195">
                <a:solidFill>
                  <a:srgbClr val="7B7B7B"/>
                </a:solidFill>
                <a:latin typeface="Courier New"/>
                <a:cs typeface="Courier New"/>
              </a:rPr>
              <a:t>Q</a:t>
            </a:r>
            <a:r>
              <a:rPr dirty="0" sz="350" spc="-5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dirty="0" sz="350" spc="-5">
                <a:solidFill>
                  <a:srgbClr val="9E9E9E"/>
                </a:solidFill>
                <a:latin typeface="Arial"/>
                <a:cs typeface="Arial"/>
              </a:rPr>
              <a:t>	</a:t>
            </a:r>
            <a:r>
              <a:rPr dirty="0" sz="350" spc="280">
                <a:solidFill>
                  <a:srgbClr val="9E9E9E"/>
                </a:solidFill>
                <a:latin typeface="Arial"/>
                <a:cs typeface="Arial"/>
              </a:rPr>
              <a:t>I</a:t>
            </a:r>
            <a:endParaRPr sz="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57640" y="499555"/>
            <a:ext cx="32384" cy="419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100" spc="-1090">
                <a:solidFill>
                  <a:srgbClr val="7B7B7B"/>
                </a:solidFill>
                <a:latin typeface="Times New Roman"/>
                <a:cs typeface="Times New Roman"/>
              </a:rPr>
              <a:t>-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89000" y="837945"/>
            <a:ext cx="10160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75">
                <a:solidFill>
                  <a:srgbClr val="696969"/>
                </a:solidFill>
                <a:latin typeface="Times New Roman"/>
                <a:cs typeface="Times New Roman"/>
              </a:rPr>
              <a:t>C'3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59201" y="916316"/>
            <a:ext cx="48704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70">
                <a:solidFill>
                  <a:srgbClr val="696969"/>
                </a:solidFill>
                <a:latin typeface="Times New Roman"/>
                <a:cs typeface="Times New Roman"/>
              </a:rPr>
              <a:t>1</a:t>
            </a:r>
            <a:r>
              <a:rPr dirty="0" sz="1050" spc="45">
                <a:solidFill>
                  <a:srgbClr val="696969"/>
                </a:solidFill>
                <a:latin typeface="Times New Roman"/>
                <a:cs typeface="Times New Roman"/>
              </a:rPr>
              <a:t>20.000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93152" y="1024770"/>
            <a:ext cx="9398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30">
                <a:solidFill>
                  <a:srgbClr val="696969"/>
                </a:solidFill>
                <a:latin typeface="Times New Roman"/>
                <a:cs typeface="Times New Roman"/>
              </a:rPr>
              <a:t>_,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89000" y="1089843"/>
            <a:ext cx="9969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45">
                <a:solidFill>
                  <a:srgbClr val="7B7B7B"/>
                </a:solidFill>
                <a:latin typeface="Times New Roman"/>
                <a:cs typeface="Times New Roman"/>
              </a:rPr>
              <a:t>_,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89000" y="1330269"/>
            <a:ext cx="9969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45">
                <a:solidFill>
                  <a:srgbClr val="8C8C8C"/>
                </a:solidFill>
                <a:latin typeface="Times New Roman"/>
                <a:cs typeface="Times New Roman"/>
              </a:rPr>
              <a:t>_,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59201" y="1297682"/>
            <a:ext cx="49403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20">
                <a:solidFill>
                  <a:srgbClr val="696969"/>
                </a:solidFill>
                <a:latin typeface="Times New Roman"/>
                <a:cs typeface="Times New Roman"/>
              </a:rPr>
              <a:t>10</a:t>
            </a:r>
            <a:r>
              <a:rPr dirty="0" sz="1050" spc="45">
                <a:solidFill>
                  <a:srgbClr val="696969"/>
                </a:solidFill>
                <a:latin typeface="Times New Roman"/>
                <a:cs typeface="Times New Roman"/>
              </a:rPr>
              <a:t>0</a:t>
            </a:r>
            <a:r>
              <a:rPr dirty="0" sz="1050" spc="45">
                <a:solidFill>
                  <a:srgbClr val="8C8C8C"/>
                </a:solidFill>
                <a:latin typeface="Times New Roman"/>
                <a:cs typeface="Times New Roman"/>
              </a:rPr>
              <a:t>.000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89000" y="1406563"/>
            <a:ext cx="9842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135">
                <a:solidFill>
                  <a:srgbClr val="7B7B7B"/>
                </a:solidFill>
                <a:latin typeface="Arial"/>
                <a:cs typeface="Arial"/>
              </a:rPr>
              <a:t>c.s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89000" y="1463206"/>
            <a:ext cx="9906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95" i="1">
                <a:solidFill>
                  <a:srgbClr val="7B7B7B"/>
                </a:solidFill>
                <a:latin typeface="Times New Roman"/>
                <a:cs typeface="Times New Roman"/>
              </a:rPr>
              <a:t>v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59942" y="1536211"/>
            <a:ext cx="129539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5" i="1">
                <a:solidFill>
                  <a:srgbClr val="7B7B7B"/>
                </a:solidFill>
                <a:latin typeface="Arial"/>
                <a:cs typeface="Arial"/>
              </a:rPr>
              <a:t>.c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59942" y="1653888"/>
            <a:ext cx="132715" cy="244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720">
              <a:lnSpc>
                <a:spcPct val="100000"/>
              </a:lnSpc>
            </a:pPr>
            <a:r>
              <a:rPr dirty="0" sz="850" spc="195" i="1">
                <a:solidFill>
                  <a:srgbClr val="8C8C8C"/>
                </a:solidFill>
                <a:latin typeface="Times New Roman"/>
                <a:cs typeface="Times New Roman"/>
              </a:rPr>
              <a:t>v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5">
                <a:solidFill>
                  <a:srgbClr val="7B7B7B"/>
                </a:solidFill>
                <a:latin typeface="Times New Roman"/>
                <a:cs typeface="Times New Roman"/>
              </a:rPr>
              <a:t>...0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09015" y="1691484"/>
            <a:ext cx="43307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50">
                <a:solidFill>
                  <a:srgbClr val="7B7B7B"/>
                </a:solidFill>
                <a:latin typeface="Times New Roman"/>
                <a:cs typeface="Times New Roman"/>
              </a:rPr>
              <a:t>80,000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89000" y="1879981"/>
            <a:ext cx="110489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135">
                <a:solidFill>
                  <a:srgbClr val="7B7B7B"/>
                </a:solidFill>
                <a:latin typeface="Arial"/>
                <a:cs typeface="Arial"/>
              </a:rPr>
              <a:t>nl</a:t>
            </a:r>
            <a:endParaRPr sz="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64093" y="1911720"/>
            <a:ext cx="141605" cy="411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720">
              <a:lnSpc>
                <a:spcPts val="1565"/>
              </a:lnSpc>
            </a:pPr>
            <a:r>
              <a:rPr dirty="0" sz="1400" spc="-195">
                <a:solidFill>
                  <a:srgbClr val="7B7B7B"/>
                </a:solidFill>
                <a:latin typeface="Arial"/>
                <a:cs typeface="Arial"/>
              </a:rPr>
              <a:t>..,</a:t>
            </a:r>
            <a:endParaRPr sz="1400">
              <a:latin typeface="Arial"/>
              <a:cs typeface="Arial"/>
            </a:endParaRPr>
          </a:p>
          <a:p>
            <a:pPr marL="45720">
              <a:lnSpc>
                <a:spcPts val="425"/>
              </a:lnSpc>
            </a:pPr>
            <a:r>
              <a:rPr dirty="0" sz="600" spc="-30">
                <a:solidFill>
                  <a:srgbClr val="7B7B7B"/>
                </a:solidFill>
                <a:latin typeface="Times New Roman"/>
                <a:cs typeface="Times New Roman"/>
              </a:rPr>
              <a:t>;...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ts val="1320"/>
              </a:lnSpc>
            </a:pPr>
            <a:r>
              <a:rPr dirty="0" sz="1250" spc="175">
                <a:solidFill>
                  <a:srgbClr val="696969"/>
                </a:solidFill>
                <a:latin typeface="Arial"/>
                <a:cs typeface="Arial"/>
              </a:rPr>
              <a:t>&lt;</a:t>
            </a:r>
            <a:endParaRPr sz="1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25619" y="2064559"/>
            <a:ext cx="43497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30">
                <a:solidFill>
                  <a:srgbClr val="696969"/>
                </a:solidFill>
                <a:latin typeface="Times New Roman"/>
                <a:cs typeface="Times New Roman"/>
              </a:rPr>
              <a:t>60</a:t>
            </a:r>
            <a:r>
              <a:rPr dirty="0" sz="1050" spc="-17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9E9E9E"/>
                </a:solidFill>
                <a:latin typeface="Times New Roman"/>
                <a:cs typeface="Times New Roman"/>
              </a:rPr>
              <a:t>.</a:t>
            </a:r>
            <a:r>
              <a:rPr dirty="0" sz="1050" spc="35">
                <a:solidFill>
                  <a:srgbClr val="696969"/>
                </a:solidFill>
                <a:latin typeface="Times New Roman"/>
                <a:cs typeface="Times New Roman"/>
              </a:rPr>
              <a:t>000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09015" y="2454215"/>
            <a:ext cx="438784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30">
                <a:solidFill>
                  <a:srgbClr val="696969"/>
                </a:solidFill>
                <a:latin typeface="Times New Roman"/>
                <a:cs typeface="Times New Roman"/>
              </a:rPr>
              <a:t>40</a:t>
            </a:r>
            <a:r>
              <a:rPr dirty="0" sz="1050" spc="-13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8C8C8C"/>
                </a:solidFill>
                <a:latin typeface="Times New Roman"/>
                <a:cs typeface="Times New Roman"/>
              </a:rPr>
              <a:t>.</a:t>
            </a:r>
            <a:r>
              <a:rPr dirty="0" sz="1050" spc="35">
                <a:solidFill>
                  <a:srgbClr val="696969"/>
                </a:solidFill>
                <a:latin typeface="Times New Roman"/>
                <a:cs typeface="Times New Roman"/>
              </a:rPr>
              <a:t>000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18204" y="1145844"/>
            <a:ext cx="1438910" cy="344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665" marR="5080" indent="-228600">
              <a:lnSpc>
                <a:spcPct val="93100"/>
              </a:lnSpc>
            </a:pPr>
            <a:r>
              <a:rPr dirty="0" sz="1050" spc="-90">
                <a:solidFill>
                  <a:srgbClr val="696969"/>
                </a:solidFill>
                <a:latin typeface="Times New Roman"/>
                <a:cs typeface="Times New Roman"/>
              </a:rPr>
              <a:t>I</a:t>
            </a:r>
            <a:r>
              <a:rPr dirty="0" sz="1050" spc="-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85">
                <a:solidFill>
                  <a:srgbClr val="7B7B7B"/>
                </a:solidFill>
                <a:latin typeface="Times New Roman"/>
                <a:cs typeface="Times New Roman"/>
              </a:rPr>
              <a:t>kavy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9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25">
                <a:solidFill>
                  <a:srgbClr val="7B7B7B"/>
                </a:solidFill>
                <a:latin typeface="Times New Roman"/>
                <a:cs typeface="Times New Roman"/>
              </a:rPr>
              <a:t>fuel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6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10">
                <a:solidFill>
                  <a:srgbClr val="8C8C8C"/>
                </a:solidFill>
                <a:latin typeface="Times New Roman"/>
                <a:cs typeface="Times New Roman"/>
              </a:rPr>
              <a:t>oil</a:t>
            </a:r>
            <a:r>
              <a:rPr dirty="0" sz="1050">
                <a:solidFill>
                  <a:srgbClr val="8C8C8C"/>
                </a:solidFill>
                <a:latin typeface="Times New Roman"/>
                <a:cs typeface="Times New Roman"/>
              </a:rPr>
              <a:t> </a:t>
            </a:r>
            <a:r>
              <a:rPr dirty="0" sz="1050" spc="55">
                <a:solidFill>
                  <a:srgbClr val="8C8C8C"/>
                </a:solidFill>
                <a:latin typeface="Times New Roman"/>
                <a:cs typeface="Times New Roman"/>
              </a:rPr>
              <a:t> </a:t>
            </a:r>
            <a:r>
              <a:rPr dirty="0" sz="1050" spc="-40">
                <a:solidFill>
                  <a:srgbClr val="696969"/>
                </a:solidFill>
                <a:latin typeface="Times New Roman"/>
                <a:cs typeface="Times New Roman"/>
              </a:rPr>
              <a:t>14</a:t>
            </a:r>
            <a:r>
              <a:rPr dirty="0" sz="1050" spc="-13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350" spc="70">
                <a:solidFill>
                  <a:srgbClr val="8C8C8C"/>
                </a:solidFill>
                <a:latin typeface="Arial"/>
                <a:cs typeface="Arial"/>
              </a:rPr>
              <a:t>°</a:t>
            </a:r>
            <a:r>
              <a:rPr dirty="0" sz="1350" spc="-45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dirty="0" sz="1050" spc="-100">
                <a:solidFill>
                  <a:srgbClr val="696969"/>
                </a:solidFill>
                <a:latin typeface="Times New Roman"/>
                <a:cs typeface="Times New Roman"/>
              </a:rPr>
              <a:t>A</a:t>
            </a:r>
            <a:r>
              <a:rPr dirty="0" sz="1050" spc="-4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10">
                <a:solidFill>
                  <a:srgbClr val="696969"/>
                </a:solidFill>
                <a:latin typeface="Times New Roman"/>
                <a:cs typeface="Times New Roman"/>
              </a:rPr>
              <a:t>Pl</a:t>
            </a:r>
            <a:r>
              <a:rPr dirty="0" sz="1050" spc="-1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130">
                <a:solidFill>
                  <a:srgbClr val="7B7B7B"/>
                </a:solidFill>
                <a:latin typeface="Times New Roman"/>
                <a:cs typeface="Times New Roman"/>
              </a:rPr>
              <a:t>I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114">
                <a:solidFill>
                  <a:srgbClr val="9E9E9E"/>
                </a:solidFill>
                <a:latin typeface="Times New Roman"/>
                <a:cs typeface="Times New Roman"/>
              </a:rPr>
              <a:t>°J</a:t>
            </a:r>
            <a:r>
              <a:rPr dirty="0" sz="1050" spc="-70">
                <a:solidFill>
                  <a:srgbClr val="9E9E9E"/>
                </a:solidFill>
                <a:latin typeface="Times New Roman"/>
                <a:cs typeface="Times New Roman"/>
              </a:rPr>
              <a:t>('..</a:t>
            </a:r>
            <a:r>
              <a:rPr dirty="0" sz="1050" spc="-16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dirty="0" sz="1050" spc="45">
                <a:solidFill>
                  <a:srgbClr val="7B7B7B"/>
                </a:solidFill>
                <a:latin typeface="Times New Roman"/>
                <a:cs typeface="Times New Roman"/>
              </a:rPr>
              <a:t>000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8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950" spc="75">
                <a:solidFill>
                  <a:srgbClr val="696969"/>
                </a:solidFill>
                <a:latin typeface="Times New Roman"/>
                <a:cs typeface="Times New Roman"/>
              </a:rPr>
              <a:t>B</a:t>
            </a:r>
            <a:r>
              <a:rPr dirty="0" sz="950" spc="-5">
                <a:solidFill>
                  <a:srgbClr val="9E9E9E"/>
                </a:solidFill>
                <a:latin typeface="Times New Roman"/>
                <a:cs typeface="Times New Roman"/>
              </a:rPr>
              <a:t>t</a:t>
            </a:r>
            <a:r>
              <a:rPr dirty="0" sz="950" spc="-11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dirty="0" sz="950" spc="40">
                <a:solidFill>
                  <a:srgbClr val="7B7B7B"/>
                </a:solidFill>
                <a:latin typeface="Times New Roman"/>
                <a:cs typeface="Times New Roman"/>
              </a:rPr>
              <a:t>u</a:t>
            </a:r>
            <a:r>
              <a:rPr dirty="0" sz="950">
                <a:solidFill>
                  <a:srgbClr val="7B7B7B"/>
                </a:solidFill>
                <a:latin typeface="Times New Roman"/>
                <a:cs typeface="Times New Roman"/>
              </a:rPr>
              <a:t>  </a:t>
            </a:r>
            <a:r>
              <a:rPr dirty="0" sz="950" spc="-9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35">
                <a:solidFill>
                  <a:srgbClr val="7B7B7B"/>
                </a:solidFill>
                <a:latin typeface="Times New Roman"/>
                <a:cs typeface="Times New Roman"/>
              </a:rPr>
              <a:t>gal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97004" y="1861440"/>
            <a:ext cx="1537335" cy="320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65">
                <a:solidFill>
                  <a:srgbClr val="696969"/>
                </a:solidFill>
                <a:latin typeface="Times New Roman"/>
                <a:cs typeface="Times New Roman"/>
              </a:rPr>
              <a:t>L</a:t>
            </a:r>
            <a:r>
              <a:rPr dirty="0" sz="1050" spc="20">
                <a:solidFill>
                  <a:srgbClr val="8C8C8C"/>
                </a:solidFill>
                <a:latin typeface="Times New Roman"/>
                <a:cs typeface="Times New Roman"/>
              </a:rPr>
              <a:t>i</a:t>
            </a:r>
            <a:r>
              <a:rPr dirty="0" sz="1050" spc="65">
                <a:solidFill>
                  <a:srgbClr val="8C8C8C"/>
                </a:solidFill>
                <a:latin typeface="Times New Roman"/>
                <a:cs typeface="Times New Roman"/>
              </a:rPr>
              <a:t>g</a:t>
            </a:r>
            <a:r>
              <a:rPr dirty="0" sz="1050" spc="20">
                <a:solidFill>
                  <a:srgbClr val="696969"/>
                </a:solidFill>
                <a:latin typeface="Times New Roman"/>
                <a:cs typeface="Times New Roman"/>
              </a:rPr>
              <a:t>ht</a:t>
            </a:r>
            <a:r>
              <a:rPr dirty="0" sz="105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20">
                <a:solidFill>
                  <a:srgbClr val="7B7B7B"/>
                </a:solidFill>
                <a:latin typeface="Times New Roman"/>
                <a:cs typeface="Times New Roman"/>
              </a:rPr>
              <a:t>fuel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10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20">
                <a:solidFill>
                  <a:srgbClr val="7B7B7B"/>
                </a:solidFill>
                <a:latin typeface="Times New Roman"/>
                <a:cs typeface="Times New Roman"/>
              </a:rPr>
              <a:t>oil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4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7B7B7B"/>
                </a:solidFill>
                <a:latin typeface="Times New Roman"/>
                <a:cs typeface="Times New Roman"/>
              </a:rPr>
              <a:t>36.5°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9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40">
                <a:solidFill>
                  <a:srgbClr val="696969"/>
                </a:solidFill>
                <a:latin typeface="Times New Roman"/>
                <a:cs typeface="Times New Roman"/>
              </a:rPr>
              <a:t>A</a:t>
            </a:r>
            <a:r>
              <a:rPr dirty="0" sz="1050" spc="-10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696969"/>
                </a:solidFill>
                <a:latin typeface="Times New Roman"/>
                <a:cs typeface="Times New Roman"/>
              </a:rPr>
              <a:t>P!</a:t>
            </a:r>
            <a:endParaRPr sz="1050">
              <a:latin typeface="Times New Roman"/>
              <a:cs typeface="Times New Roman"/>
            </a:endParaRPr>
          </a:p>
          <a:p>
            <a:pPr marL="269875">
              <a:lnSpc>
                <a:spcPct val="100000"/>
              </a:lnSpc>
              <a:spcBef>
                <a:spcPts val="10"/>
              </a:spcBef>
            </a:pPr>
            <a:r>
              <a:rPr dirty="0" sz="1050" spc="50">
                <a:solidFill>
                  <a:srgbClr val="696969"/>
                </a:solidFill>
                <a:latin typeface="Times New Roman"/>
                <a:cs typeface="Times New Roman"/>
              </a:rPr>
              <a:t>138.000</a:t>
            </a:r>
            <a:r>
              <a:rPr dirty="0" sz="1050" spc="5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10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00" spc="60">
                <a:solidFill>
                  <a:srgbClr val="7B7B7B"/>
                </a:solidFill>
                <a:latin typeface="Times New Roman"/>
                <a:cs typeface="Times New Roman"/>
              </a:rPr>
              <a:t>Etu</a:t>
            </a:r>
            <a:r>
              <a:rPr dirty="0" sz="1000" spc="1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195">
                <a:solidFill>
                  <a:srgbClr val="BABABA"/>
                </a:solidFill>
                <a:latin typeface="Times New Roman"/>
                <a:cs typeface="Times New Roman"/>
              </a:rPr>
              <a:t>'</a:t>
            </a:r>
            <a:r>
              <a:rPr dirty="0" sz="1050" spc="25">
                <a:solidFill>
                  <a:srgbClr val="7B7B7B"/>
                </a:solidFill>
                <a:latin typeface="Times New Roman"/>
                <a:cs typeface="Times New Roman"/>
              </a:rPr>
              <a:t>ga</a:t>
            </a:r>
            <a:r>
              <a:rPr dirty="0" sz="1050" spc="-114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100">
                <a:solidFill>
                  <a:srgbClr val="525252"/>
                </a:solidFill>
                <a:latin typeface="Times New Roman"/>
                <a:cs typeface="Times New Roman"/>
              </a:rPr>
              <a:t>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62610" y="3788995"/>
            <a:ext cx="2696845" cy="155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448435">
              <a:lnSpc>
                <a:spcPts val="1250"/>
              </a:lnSpc>
            </a:pPr>
            <a:r>
              <a:rPr dirty="0" sz="1050" spc="40">
                <a:solidFill>
                  <a:srgbClr val="7B7B7B"/>
                </a:solidFill>
                <a:latin typeface="Times New Roman"/>
                <a:cs typeface="Times New Roman"/>
              </a:rPr>
              <a:t>Co</a:t>
            </a:r>
            <a:r>
              <a:rPr dirty="0" sz="1050" spc="170">
                <a:solidFill>
                  <a:srgbClr val="7B7B7B"/>
                </a:solidFill>
                <a:latin typeface="Times New Roman"/>
                <a:cs typeface="Times New Roman"/>
              </a:rPr>
              <a:t>m</a:t>
            </a:r>
            <a:r>
              <a:rPr dirty="0" sz="1050" spc="40">
                <a:solidFill>
                  <a:srgbClr val="7B7B7B"/>
                </a:solidFill>
                <a:latin typeface="Times New Roman"/>
                <a:cs typeface="Times New Roman"/>
              </a:rPr>
              <a:t>mercial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00" spc="75">
                <a:solidFill>
                  <a:srgbClr val="696969"/>
                </a:solidFill>
                <a:latin typeface="Times New Roman"/>
                <a:cs typeface="Times New Roman"/>
              </a:rPr>
              <a:t>buta</a:t>
            </a:r>
            <a:r>
              <a:rPr dirty="0" sz="1000" spc="-7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00" spc="35">
                <a:solidFill>
                  <a:srgbClr val="696969"/>
                </a:solidFill>
                <a:latin typeface="Times New Roman"/>
                <a:cs typeface="Times New Roman"/>
              </a:rPr>
              <a:t>ne</a:t>
            </a:r>
            <a:endParaRPr sz="1000">
              <a:latin typeface="Times New Roman"/>
              <a:cs typeface="Times New Roman"/>
            </a:endParaRPr>
          </a:p>
          <a:p>
            <a:pPr algn="ctr" marL="1456690">
              <a:lnSpc>
                <a:spcPts val="1250"/>
              </a:lnSpc>
            </a:pPr>
            <a:r>
              <a:rPr dirty="0" sz="1050" spc="15">
                <a:solidFill>
                  <a:srgbClr val="8C8C8C"/>
                </a:solidFill>
                <a:latin typeface="Times New Roman"/>
                <a:cs typeface="Times New Roman"/>
              </a:rPr>
              <a:t>32</a:t>
            </a:r>
            <a:r>
              <a:rPr dirty="0" sz="1050" spc="-105">
                <a:solidFill>
                  <a:srgbClr val="8C8C8C"/>
                </a:solidFill>
                <a:latin typeface="Times New Roman"/>
                <a:cs typeface="Times New Roman"/>
              </a:rPr>
              <a:t> </a:t>
            </a:r>
            <a:r>
              <a:rPr dirty="0" sz="1050" spc="5">
                <a:solidFill>
                  <a:srgbClr val="696969"/>
                </a:solidFill>
                <a:latin typeface="Times New Roman"/>
                <a:cs typeface="Times New Roman"/>
              </a:rPr>
              <a:t>10</a:t>
            </a:r>
            <a:r>
              <a:rPr dirty="0" sz="105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8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00" spc="55">
                <a:solidFill>
                  <a:srgbClr val="696969"/>
                </a:solidFill>
                <a:latin typeface="Times New Roman"/>
                <a:cs typeface="Times New Roman"/>
              </a:rPr>
              <a:t>Bt</a:t>
            </a:r>
            <a:r>
              <a:rPr dirty="0" sz="1000" spc="125">
                <a:solidFill>
                  <a:srgbClr val="696969"/>
                </a:solidFill>
                <a:latin typeface="Times New Roman"/>
                <a:cs typeface="Times New Roman"/>
              </a:rPr>
              <a:t>u</a:t>
            </a:r>
            <a:r>
              <a:rPr dirty="0" sz="1000" spc="105">
                <a:solidFill>
                  <a:srgbClr val="BABABA"/>
                </a:solidFill>
                <a:latin typeface="Times New Roman"/>
                <a:cs typeface="Times New Roman"/>
              </a:rPr>
              <a:t>/</a:t>
            </a:r>
            <a:r>
              <a:rPr dirty="0" sz="1000" spc="-80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z="1000" spc="20">
                <a:solidFill>
                  <a:srgbClr val="7B7B7B"/>
                </a:solidFill>
                <a:latin typeface="Times New Roman"/>
                <a:cs typeface="Times New Roman"/>
              </a:rPr>
              <a:t>cf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45">
                <a:solidFill>
                  <a:srgbClr val="696969"/>
                </a:solidFill>
                <a:latin typeface="Times New Roman"/>
                <a:cs typeface="Times New Roman"/>
              </a:rPr>
              <a:t>1800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121285">
              <a:lnSpc>
                <a:spcPct val="100000"/>
              </a:lnSpc>
            </a:pPr>
            <a:r>
              <a:rPr dirty="0" sz="1050" spc="30">
                <a:solidFill>
                  <a:srgbClr val="7B7B7B"/>
                </a:solidFill>
                <a:latin typeface="Times New Roman"/>
                <a:cs typeface="Times New Roman"/>
              </a:rPr>
              <a:t>Co</a:t>
            </a:r>
            <a:r>
              <a:rPr dirty="0" sz="1050" spc="165">
                <a:solidFill>
                  <a:srgbClr val="7B7B7B"/>
                </a:solidFill>
                <a:latin typeface="Times New Roman"/>
                <a:cs typeface="Times New Roman"/>
              </a:rPr>
              <a:t>m</a:t>
            </a:r>
            <a:r>
              <a:rPr dirty="0" sz="1050" spc="45">
                <a:solidFill>
                  <a:srgbClr val="7B7B7B"/>
                </a:solidFill>
                <a:latin typeface="Times New Roman"/>
                <a:cs typeface="Times New Roman"/>
              </a:rPr>
              <a:t>mercial</a:t>
            </a:r>
            <a:r>
              <a:rPr dirty="0" sz="10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45">
                <a:solidFill>
                  <a:srgbClr val="696969"/>
                </a:solidFill>
                <a:latin typeface="Times New Roman"/>
                <a:cs typeface="Times New Roman"/>
              </a:rPr>
              <a:t>propa</a:t>
            </a:r>
            <a:r>
              <a:rPr dirty="0" sz="1050" spc="-7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30">
                <a:solidFill>
                  <a:srgbClr val="696969"/>
                </a:solidFill>
                <a:latin typeface="Times New Roman"/>
                <a:cs typeface="Times New Roman"/>
              </a:rPr>
              <a:t>ne</a:t>
            </a:r>
            <a:endParaRPr sz="1050">
              <a:latin typeface="Times New Roman"/>
              <a:cs typeface="Times New Roman"/>
            </a:endParaRPr>
          </a:p>
          <a:p>
            <a:pPr algn="ctr" marL="127000">
              <a:lnSpc>
                <a:spcPts val="1080"/>
              </a:lnSpc>
              <a:spcBef>
                <a:spcPts val="30"/>
              </a:spcBef>
            </a:pPr>
            <a:r>
              <a:rPr dirty="0" sz="950" spc="25">
                <a:solidFill>
                  <a:srgbClr val="8C8C8C"/>
                </a:solidFill>
                <a:latin typeface="Arial"/>
                <a:cs typeface="Arial"/>
              </a:rPr>
              <a:t>2558</a:t>
            </a:r>
            <a:r>
              <a:rPr dirty="0" sz="950" spc="25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696969"/>
                </a:solidFill>
                <a:latin typeface="Times New Roman"/>
                <a:cs typeface="Times New Roman"/>
              </a:rPr>
              <a:t>Bt</a:t>
            </a:r>
            <a:r>
              <a:rPr dirty="0" sz="950" spc="-105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950" spc="5">
                <a:solidFill>
                  <a:srgbClr val="696969"/>
                </a:solidFill>
                <a:latin typeface="Times New Roman"/>
                <a:cs typeface="Times New Roman"/>
              </a:rPr>
              <a:t>u</a:t>
            </a:r>
            <a:r>
              <a:rPr dirty="0" sz="950" spc="-7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950" spc="40">
                <a:solidFill>
                  <a:srgbClr val="BABABA"/>
                </a:solidFill>
                <a:latin typeface="Times New Roman"/>
                <a:cs typeface="Times New Roman"/>
              </a:rPr>
              <a:t>1</a:t>
            </a:r>
            <a:r>
              <a:rPr dirty="0" sz="1000" spc="35">
                <a:solidFill>
                  <a:srgbClr val="696969"/>
                </a:solidFill>
                <a:latin typeface="Times New Roman"/>
                <a:cs typeface="Times New Roman"/>
              </a:rPr>
              <a:t>cf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1140"/>
              </a:lnSpc>
            </a:pPr>
            <a:r>
              <a:rPr dirty="0" sz="1050" spc="-75">
                <a:solidFill>
                  <a:srgbClr val="696969"/>
                </a:solidFill>
                <a:latin typeface="Times New Roman"/>
                <a:cs typeface="Times New Roman"/>
              </a:rPr>
              <a:t>1</a:t>
            </a:r>
            <a:r>
              <a:rPr dirty="0" sz="1050" spc="30">
                <a:solidFill>
                  <a:srgbClr val="8C8C8C"/>
                </a:solidFill>
                <a:latin typeface="Times New Roman"/>
                <a:cs typeface="Times New Roman"/>
              </a:rPr>
              <a:t>200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57718" y="6693737"/>
            <a:ext cx="1415415" cy="346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45"/>
              </a:lnSpc>
              <a:tabLst>
                <a:tab pos="1358265" algn="l"/>
              </a:tabLst>
            </a:pPr>
            <a:r>
              <a:rPr dirty="0" sz="1650" spc="-210">
                <a:solidFill>
                  <a:srgbClr val="7B7B7B"/>
                </a:solidFill>
                <a:latin typeface="Courier New"/>
                <a:cs typeface="Courier New"/>
              </a:rPr>
              <a:t>o</a:t>
            </a:r>
            <a:r>
              <a:rPr dirty="0" sz="1650" spc="335">
                <a:solidFill>
                  <a:srgbClr val="525252"/>
                </a:solidFill>
                <a:latin typeface="Courier New"/>
                <a:cs typeface="Courier New"/>
              </a:rPr>
              <a:t>-</a:t>
            </a:r>
            <a:r>
              <a:rPr dirty="0" sz="1650" spc="130">
                <a:solidFill>
                  <a:srgbClr val="525252"/>
                </a:solidFill>
                <a:latin typeface="Courier New"/>
                <a:cs typeface="Courier New"/>
              </a:rPr>
              <a:t>-</a:t>
            </a:r>
            <a:r>
              <a:rPr dirty="0" sz="1650" spc="-260">
                <a:solidFill>
                  <a:srgbClr val="525252"/>
                </a:solidFill>
                <a:latin typeface="Courier New"/>
                <a:cs typeface="Courier New"/>
              </a:rPr>
              <a:t>--</a:t>
            </a:r>
            <a:r>
              <a:rPr dirty="0" sz="1650" spc="60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665">
                <a:solidFill>
                  <a:srgbClr val="525252"/>
                </a:solidFill>
                <a:latin typeface="Courier New"/>
                <a:cs typeface="Courier New"/>
              </a:rPr>
              <a:t>---</a:t>
            </a:r>
            <a:r>
              <a:rPr dirty="0" sz="1650" spc="-730">
                <a:solidFill>
                  <a:srgbClr val="525252"/>
                </a:solidFill>
                <a:latin typeface="Courier New"/>
                <a:cs typeface="Courier New"/>
              </a:rPr>
              <a:t>-</a:t>
            </a:r>
            <a:r>
              <a:rPr dirty="0" sz="1650" spc="-100">
                <a:solidFill>
                  <a:srgbClr val="525252"/>
                </a:solidFill>
                <a:latin typeface="Courier New"/>
                <a:cs typeface="Courier New"/>
              </a:rPr>
              <a:t>,</a:t>
            </a:r>
            <a:r>
              <a:rPr dirty="0" sz="1650" u="sng">
                <a:solidFill>
                  <a:srgbClr val="525252"/>
                </a:solidFill>
                <a:latin typeface="Courier New"/>
                <a:cs typeface="Courier New"/>
              </a:rPr>
              <a:t> 	</a:t>
            </a:r>
            <a:r>
              <a:rPr dirty="0" sz="1650" spc="-260">
                <a:solidFill>
                  <a:srgbClr val="525252"/>
                </a:solidFill>
                <a:latin typeface="Courier New"/>
                <a:cs typeface="Courier New"/>
              </a:rPr>
              <a:t>--</a:t>
            </a:r>
            <a:endParaRPr sz="1650">
              <a:latin typeface="Courier New"/>
              <a:cs typeface="Courier New"/>
            </a:endParaRPr>
          </a:p>
          <a:p>
            <a:pPr marL="124460">
              <a:lnSpc>
                <a:spcPts val="1125"/>
              </a:lnSpc>
              <a:tabLst>
                <a:tab pos="801370" algn="l"/>
              </a:tabLst>
            </a:pPr>
            <a:r>
              <a:rPr dirty="0" sz="1050" spc="45">
                <a:solidFill>
                  <a:srgbClr val="8C8C8C"/>
                </a:solidFill>
                <a:latin typeface="Times New Roman"/>
                <a:cs typeface="Times New Roman"/>
              </a:rPr>
              <a:t>3</a:t>
            </a:r>
            <a:r>
              <a:rPr dirty="0" sz="1050" spc="40">
                <a:solidFill>
                  <a:srgbClr val="8C8C8C"/>
                </a:solidFill>
                <a:latin typeface="Times New Roman"/>
                <a:cs typeface="Times New Roman"/>
              </a:rPr>
              <a:t>0</a:t>
            </a:r>
            <a:r>
              <a:rPr dirty="0" sz="1050" spc="35">
                <a:solidFill>
                  <a:srgbClr val="696969"/>
                </a:solidFill>
                <a:latin typeface="Times New Roman"/>
                <a:cs typeface="Times New Roman"/>
              </a:rPr>
              <a:t>0</a:t>
            </a:r>
            <a:r>
              <a:rPr dirty="0" sz="1050">
                <a:solidFill>
                  <a:srgbClr val="696969"/>
                </a:solidFill>
                <a:latin typeface="Times New Roman"/>
                <a:cs typeface="Times New Roman"/>
              </a:rPr>
              <a:t>	</a:t>
            </a:r>
            <a:r>
              <a:rPr dirty="0" baseline="2645" sz="1575" spc="52">
                <a:solidFill>
                  <a:srgbClr val="696969"/>
                </a:solidFill>
                <a:latin typeface="Times New Roman"/>
                <a:cs typeface="Times New Roman"/>
              </a:rPr>
              <a:t>900</a:t>
            </a:r>
            <a:endParaRPr baseline="2645" sz="1575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31028" y="6693737"/>
            <a:ext cx="2043430" cy="338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6205">
              <a:lnSpc>
                <a:spcPts val="1810"/>
              </a:lnSpc>
              <a:tabLst>
                <a:tab pos="908685" algn="l"/>
                <a:tab pos="1701800" algn="l"/>
              </a:tabLst>
            </a:pPr>
            <a:r>
              <a:rPr dirty="0" sz="1650" spc="-525">
                <a:solidFill>
                  <a:srgbClr val="525252"/>
                </a:solidFill>
                <a:latin typeface="Courier New"/>
                <a:cs typeface="Courier New"/>
              </a:rPr>
              <a:t>.</a:t>
            </a:r>
            <a:r>
              <a:rPr dirty="0" sz="1650" spc="-525" u="sng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120" u="sng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800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875">
                <a:solidFill>
                  <a:srgbClr val="525252"/>
                </a:solidFill>
                <a:latin typeface="Courier New"/>
                <a:cs typeface="Courier New"/>
              </a:rPr>
              <a:t>..........</a:t>
            </a:r>
            <a:r>
              <a:rPr dirty="0" sz="1650">
                <a:solidFill>
                  <a:srgbClr val="525252"/>
                </a:solidFill>
                <a:latin typeface="Courier New"/>
                <a:cs typeface="Courier New"/>
              </a:rPr>
              <a:t>	</a:t>
            </a:r>
            <a:r>
              <a:rPr dirty="0" sz="1650" spc="-525">
                <a:solidFill>
                  <a:srgbClr val="525252"/>
                </a:solidFill>
                <a:latin typeface="Courier New"/>
                <a:cs typeface="Courier New"/>
              </a:rPr>
              <a:t>.</a:t>
            </a:r>
            <a:r>
              <a:rPr dirty="0" sz="1650" u="sng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120" u="sng">
                <a:solidFill>
                  <a:srgbClr val="525252"/>
                </a:solidFill>
                <a:latin typeface="Courier New"/>
                <a:cs typeface="Courier New"/>
              </a:rPr>
              <a:t> </a:t>
            </a:r>
            <a:r>
              <a:rPr dirty="0" sz="1650" spc="-260">
                <a:solidFill>
                  <a:srgbClr val="525252"/>
                </a:solidFill>
                <a:latin typeface="Courier New"/>
                <a:cs typeface="Courier New"/>
              </a:rPr>
              <a:t>--</a:t>
            </a:r>
            <a:r>
              <a:rPr dirty="0" sz="1650">
                <a:solidFill>
                  <a:srgbClr val="525252"/>
                </a:solidFill>
                <a:latin typeface="Courier New"/>
                <a:cs typeface="Courier New"/>
              </a:rPr>
              <a:t>	</a:t>
            </a:r>
            <a:r>
              <a:rPr dirty="0" sz="1650" spc="-130">
                <a:solidFill>
                  <a:srgbClr val="525252"/>
                </a:solidFill>
                <a:latin typeface="Courier New"/>
                <a:cs typeface="Courier New"/>
              </a:rPr>
              <a:t>---</a:t>
            </a:r>
            <a:endParaRPr sz="1650">
              <a:latin typeface="Courier New"/>
              <a:cs typeface="Courier New"/>
            </a:endParaRPr>
          </a:p>
          <a:p>
            <a:pPr marL="12700">
              <a:lnSpc>
                <a:spcPts val="1090"/>
              </a:lnSpc>
              <a:tabLst>
                <a:tab pos="788670" algn="l"/>
                <a:tab pos="1590040" algn="l"/>
              </a:tabLst>
            </a:pPr>
            <a:r>
              <a:rPr dirty="0" sz="1050" spc="30">
                <a:solidFill>
                  <a:srgbClr val="696969"/>
                </a:solidFill>
                <a:latin typeface="Times New Roman"/>
                <a:cs typeface="Times New Roman"/>
              </a:rPr>
              <a:t>1500</a:t>
            </a:r>
            <a:r>
              <a:rPr dirty="0" sz="1050" spc="30">
                <a:solidFill>
                  <a:srgbClr val="696969"/>
                </a:solidFill>
                <a:latin typeface="Times New Roman"/>
                <a:cs typeface="Times New Roman"/>
              </a:rPr>
              <a:t>	</a:t>
            </a:r>
            <a:r>
              <a:rPr dirty="0" baseline="2645" sz="1575" spc="37">
                <a:solidFill>
                  <a:srgbClr val="7B7B7B"/>
                </a:solidFill>
                <a:latin typeface="Times New Roman"/>
                <a:cs typeface="Times New Roman"/>
              </a:rPr>
              <a:t>2100</a:t>
            </a:r>
            <a:r>
              <a:rPr dirty="0" baseline="2645" sz="1575" spc="37">
                <a:solidFill>
                  <a:srgbClr val="7B7B7B"/>
                </a:solidFill>
                <a:latin typeface="Times New Roman"/>
                <a:cs typeface="Times New Roman"/>
              </a:rPr>
              <a:t>	</a:t>
            </a:r>
            <a:r>
              <a:rPr dirty="0" baseline="2645" sz="1575" spc="37">
                <a:solidFill>
                  <a:srgbClr val="7B7B7B"/>
                </a:solidFill>
                <a:latin typeface="Times New Roman"/>
                <a:cs typeface="Times New Roman"/>
              </a:rPr>
              <a:t>2700</a:t>
            </a:r>
            <a:endParaRPr baseline="2645" sz="1575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17019" y="7117655"/>
            <a:ext cx="186690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45">
                <a:solidFill>
                  <a:srgbClr val="7B7B7B"/>
                </a:solidFill>
                <a:latin typeface="Times New Roman"/>
                <a:cs typeface="Times New Roman"/>
              </a:rPr>
              <a:t>Flue</a:t>
            </a:r>
            <a:r>
              <a:rPr dirty="0" sz="1050" spc="45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114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45">
                <a:solidFill>
                  <a:srgbClr val="7B7B7B"/>
                </a:solidFill>
                <a:latin typeface="Times New Roman"/>
                <a:cs typeface="Times New Roman"/>
              </a:rPr>
              <a:t>gas</a:t>
            </a:r>
            <a:r>
              <a:rPr dirty="0" sz="1050" spc="11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15">
                <a:solidFill>
                  <a:srgbClr val="8C8C8C"/>
                </a:solidFill>
                <a:latin typeface="Times New Roman"/>
                <a:cs typeface="Times New Roman"/>
              </a:rPr>
              <a:t>exi</a:t>
            </a:r>
            <a:r>
              <a:rPr dirty="0" sz="1050" spc="-140">
                <a:solidFill>
                  <a:srgbClr val="8C8C8C"/>
                </a:solidFill>
                <a:latin typeface="Times New Roman"/>
                <a:cs typeface="Times New Roman"/>
              </a:rPr>
              <a:t> </a:t>
            </a:r>
            <a:r>
              <a:rPr dirty="0" sz="1050" spc="-65">
                <a:solidFill>
                  <a:srgbClr val="696969"/>
                </a:solidFill>
                <a:latin typeface="Times New Roman"/>
                <a:cs typeface="Times New Roman"/>
              </a:rPr>
              <a:t>t</a:t>
            </a:r>
            <a:r>
              <a:rPr dirty="0" sz="105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4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dirty="0" sz="1050" spc="-70">
                <a:solidFill>
                  <a:srgbClr val="7B7B7B"/>
                </a:solidFill>
                <a:latin typeface="Times New Roman"/>
                <a:cs typeface="Times New Roman"/>
              </a:rPr>
              <a:t>lt&gt;m</a:t>
            </a:r>
            <a:r>
              <a:rPr dirty="0" sz="1050" spc="-10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85">
                <a:solidFill>
                  <a:srgbClr val="7B7B7B"/>
                </a:solidFill>
                <a:latin typeface="Times New Roman"/>
                <a:cs typeface="Times New Roman"/>
              </a:rPr>
              <a:t>pt•rc1</a:t>
            </a:r>
            <a:r>
              <a:rPr dirty="0" sz="1050" spc="-150">
                <a:solidFill>
                  <a:srgbClr val="7B7B7B"/>
                </a:solidFill>
                <a:latin typeface="Times New Roman"/>
                <a:cs typeface="Times New Roman"/>
              </a:rPr>
              <a:t> </a:t>
            </a:r>
            <a:r>
              <a:rPr dirty="0" sz="1050" spc="-100">
                <a:solidFill>
                  <a:srgbClr val="9E9E9E"/>
                </a:solidFill>
                <a:latin typeface="Times New Roman"/>
                <a:cs typeface="Times New Roman"/>
              </a:rPr>
              <a:t>t</a:t>
            </a:r>
            <a:r>
              <a:rPr dirty="0" sz="1050" spc="-10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dirty="0" sz="1050" spc="-95">
                <a:solidFill>
                  <a:srgbClr val="9E9E9E"/>
                </a:solidFill>
                <a:latin typeface="Times New Roman"/>
                <a:cs typeface="Times New Roman"/>
              </a:rPr>
              <a:t>t</a:t>
            </a:r>
            <a:r>
              <a:rPr dirty="0" sz="1050" spc="-85">
                <a:solidFill>
                  <a:srgbClr val="9E9E9E"/>
                </a:solidFill>
                <a:latin typeface="Times New Roman"/>
                <a:cs typeface="Times New Roman"/>
              </a:rPr>
              <a:t>1</a:t>
            </a:r>
            <a:r>
              <a:rPr dirty="0" sz="1050" spc="-204">
                <a:solidFill>
                  <a:srgbClr val="7B7B7B"/>
                </a:solidFill>
                <a:latin typeface="Times New Roman"/>
                <a:cs typeface="Times New Roman"/>
              </a:rPr>
              <a:t>1</a:t>
            </a:r>
            <a:r>
              <a:rPr dirty="0" sz="1050" spc="-245">
                <a:solidFill>
                  <a:srgbClr val="7B7B7B"/>
                </a:solidFill>
                <a:latin typeface="Times New Roman"/>
                <a:cs typeface="Times New Roman"/>
              </a:rPr>
              <a:t>&lt;</a:t>
            </a:r>
            <a:r>
              <a:rPr dirty="0" sz="1050" spc="95">
                <a:solidFill>
                  <a:srgbClr val="9E9E9E"/>
                </a:solidFill>
                <a:latin typeface="Times New Roman"/>
                <a:cs typeface="Times New Roman"/>
              </a:rPr>
              <a:t>'.</a:t>
            </a:r>
            <a:r>
              <a:rPr dirty="0" sz="105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dirty="0" sz="1050" spc="-65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dirty="0" baseline="40404" sz="825" spc="322">
                <a:solidFill>
                  <a:srgbClr val="8C8C8C"/>
                </a:solidFill>
                <a:latin typeface="Times New Roman"/>
                <a:cs typeface="Times New Roman"/>
              </a:rPr>
              <a:t>0</a:t>
            </a:r>
            <a:r>
              <a:rPr dirty="0" baseline="40404" sz="825" spc="-112">
                <a:solidFill>
                  <a:srgbClr val="8C8C8C"/>
                </a:solidFill>
                <a:latin typeface="Times New Roman"/>
                <a:cs typeface="Times New Roman"/>
              </a:rPr>
              <a:t> </a:t>
            </a:r>
            <a:r>
              <a:rPr dirty="0" sz="950" spc="204">
                <a:solidFill>
                  <a:srgbClr val="8C8C8C"/>
                </a:solidFill>
                <a:latin typeface="Arial"/>
                <a:cs typeface="Arial"/>
              </a:rPr>
              <a:t>f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500" y="3286402"/>
            <a:ext cx="307213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50440" algn="l"/>
              </a:tabLst>
            </a:pP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	6-3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413" y="1730512"/>
            <a:ext cx="202120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Tahoma"/>
                <a:cs typeface="Tahoma"/>
              </a:rPr>
              <a:t>Ch</a:t>
            </a:r>
            <a:r>
              <a:rPr dirty="0" sz="3200" spc="5" b="1">
                <a:latin typeface="Tahoma"/>
                <a:cs typeface="Tahoma"/>
              </a:rPr>
              <a:t>a</a:t>
            </a:r>
            <a:r>
              <a:rPr dirty="0" sz="3200" spc="-5" b="1">
                <a:latin typeface="Tahoma"/>
                <a:cs typeface="Tahoma"/>
              </a:rPr>
              <a:t>pt</a:t>
            </a:r>
            <a:r>
              <a:rPr dirty="0" sz="3200" spc="10" b="1">
                <a:latin typeface="Tahoma"/>
                <a:cs typeface="Tahoma"/>
              </a:rPr>
              <a:t>e</a:t>
            </a:r>
            <a:r>
              <a:rPr dirty="0" sz="3200" b="1">
                <a:latin typeface="Tahoma"/>
                <a:cs typeface="Tahoma"/>
              </a:rPr>
              <a:t>r</a:t>
            </a:r>
            <a:r>
              <a:rPr dirty="0" sz="3200" spc="-20" b="1">
                <a:latin typeface="Tahoma"/>
                <a:cs typeface="Tahoma"/>
              </a:rPr>
              <a:t> </a:t>
            </a:r>
            <a:r>
              <a:rPr dirty="0" sz="3200" b="1">
                <a:latin typeface="Tahoma"/>
                <a:cs typeface="Tahoma"/>
              </a:rPr>
              <a:t>7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07613" y="3626445"/>
            <a:ext cx="3694429" cy="55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020"/>
              </a:lnSpc>
            </a:pPr>
            <a:r>
              <a:rPr dirty="0" sz="4200" spc="5" b="1">
                <a:latin typeface="Tahoma"/>
                <a:cs typeface="Tahoma"/>
              </a:rPr>
              <a:t>C</a:t>
            </a:r>
            <a:r>
              <a:rPr dirty="0" sz="4200" spc="-30" b="1">
                <a:latin typeface="Tahoma"/>
                <a:cs typeface="Tahoma"/>
              </a:rPr>
              <a:t>ondensat</a:t>
            </a:r>
            <a:r>
              <a:rPr dirty="0" sz="4200" spc="-15" b="1">
                <a:latin typeface="Tahoma"/>
                <a:cs typeface="Tahoma"/>
              </a:rPr>
              <a:t>i</a:t>
            </a:r>
            <a:r>
              <a:rPr dirty="0" sz="4200" spc="-2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n</a:t>
            </a:r>
            <a:endParaRPr sz="4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8538" rIns="0" bIns="0" rtlCol="0" vert="horz">
            <a:spAutoFit/>
          </a:bodyPr>
          <a:lstStyle/>
          <a:p>
            <a:pPr marL="7016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B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otri</a:t>
            </a:r>
            <a:r>
              <a:rPr dirty="0" spc="10">
                <a:latin typeface="Arial"/>
                <a:cs typeface="Arial"/>
              </a:rPr>
              <a:t>c</a:t>
            </a:r>
            <a:r>
              <a:rPr dirty="0" spc="5">
                <a:latin typeface="Arial"/>
                <a:cs typeface="Arial"/>
              </a:rPr>
              <a:t>k</a:t>
            </a:r>
            <a:r>
              <a:rPr dirty="0" spc="-10">
                <a:latin typeface="Arial"/>
                <a:cs typeface="Arial"/>
              </a:rPr>
              <a:t>l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ng</a:t>
            </a:r>
            <a:r>
              <a:rPr dirty="0" spc="-3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Fi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ter</a:t>
            </a:r>
            <a:r>
              <a:rPr dirty="0" spc="-2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y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tem</a:t>
            </a:r>
          </a:p>
        </p:txBody>
      </p:sp>
      <p:sp>
        <p:nvSpPr>
          <p:cNvPr id="3" name="object 3"/>
          <p:cNvSpPr/>
          <p:nvPr/>
        </p:nvSpPr>
        <p:spPr>
          <a:xfrm>
            <a:off x="563854" y="1824240"/>
            <a:ext cx="8930627" cy="4802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7352" rIns="0" bIns="0" rtlCol="0" vert="horz">
            <a:spAutoFit/>
          </a:bodyPr>
          <a:lstStyle/>
          <a:p>
            <a:pPr marL="104139">
              <a:lnSpc>
                <a:spcPct val="100000"/>
              </a:lnSpc>
            </a:pPr>
            <a:r>
              <a:rPr dirty="0" sz="4000" spc="-35">
                <a:latin typeface="Arial"/>
                <a:cs typeface="Arial"/>
              </a:rPr>
              <a:t>T</a:t>
            </a:r>
            <a:r>
              <a:rPr dirty="0" sz="4000" spc="-15">
                <a:latin typeface="Arial"/>
                <a:cs typeface="Arial"/>
              </a:rPr>
              <a:t>y</a:t>
            </a:r>
            <a:r>
              <a:rPr dirty="0" sz="4000" spc="-25">
                <a:latin typeface="Arial"/>
                <a:cs typeface="Arial"/>
              </a:rPr>
              <a:t>pes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of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C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25">
                <a:latin typeface="Arial"/>
                <a:cs typeface="Arial"/>
              </a:rPr>
              <a:t>n</a:t>
            </a:r>
            <a:r>
              <a:rPr dirty="0" sz="4000" spc="-30">
                <a:latin typeface="Arial"/>
                <a:cs typeface="Arial"/>
              </a:rPr>
              <a:t>de</a:t>
            </a:r>
            <a:r>
              <a:rPr dirty="0" sz="4000" spc="-25">
                <a:latin typeface="Arial"/>
                <a:cs typeface="Arial"/>
              </a:rPr>
              <a:t>nsa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3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Sy</a:t>
            </a:r>
            <a:r>
              <a:rPr dirty="0" sz="4000" spc="-15">
                <a:latin typeface="Arial"/>
                <a:cs typeface="Arial"/>
              </a:rPr>
              <a:t>st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5613" y="2612715"/>
            <a:ext cx="4341495" cy="189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Cr</a:t>
            </a:r>
            <a:r>
              <a:rPr dirty="0" sz="3200" spc="1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0236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Typ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 Con</a:t>
            </a:r>
            <a:r>
              <a:rPr dirty="0" spc="5">
                <a:latin typeface="Arial"/>
                <a:cs typeface="Arial"/>
              </a:rPr>
              <a:t>d</a:t>
            </a:r>
            <a:r>
              <a:rPr dirty="0">
                <a:latin typeface="Arial"/>
                <a:cs typeface="Arial"/>
              </a:rPr>
              <a:t>en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17013" y="2765115"/>
            <a:ext cx="5061585" cy="1163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Dir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rf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278245" y="2615842"/>
            <a:ext cx="2762885" cy="1925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rect</a:t>
            </a:r>
            <a:r>
              <a:rPr dirty="0" sz="4400">
                <a:latin typeface="Arial"/>
                <a:cs typeface="Arial"/>
              </a:rPr>
              <a:t> Conta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>
                <a:latin typeface="Arial"/>
                <a:cs typeface="Arial"/>
              </a:rPr>
              <a:t> Co</a:t>
            </a:r>
            <a:r>
              <a:rPr dirty="0" sz="4400" spc="5">
                <a:latin typeface="Arial"/>
                <a:cs typeface="Arial"/>
              </a:rPr>
              <a:t>n</a:t>
            </a:r>
            <a:r>
              <a:rPr dirty="0" sz="4400">
                <a:latin typeface="Arial"/>
                <a:cs typeface="Arial"/>
              </a:rPr>
              <a:t>den</a:t>
            </a:r>
            <a:r>
              <a:rPr dirty="0" sz="4400" spc="10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er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5164" y="681240"/>
            <a:ext cx="4834128" cy="6409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4738" rIns="0" bIns="0" rtlCol="0" vert="horz">
            <a:spAutoFit/>
          </a:bodyPr>
          <a:lstStyle/>
          <a:p>
            <a:pPr marL="152273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j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tor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Conden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2206764" y="1824240"/>
            <a:ext cx="5856732" cy="5038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6638" rIns="0" bIns="0" rtlCol="0" vert="horz">
            <a:spAutoFit/>
          </a:bodyPr>
          <a:lstStyle/>
          <a:p>
            <a:pPr marL="4349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S</a:t>
            </a:r>
            <a:r>
              <a:rPr dirty="0" spc="5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l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 Tu</a:t>
            </a:r>
            <a:r>
              <a:rPr dirty="0" spc="-10">
                <a:latin typeface="Arial"/>
                <a:cs typeface="Arial"/>
              </a:rPr>
              <a:t>b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</a:t>
            </a:r>
            <a:r>
              <a:rPr dirty="0" spc="5">
                <a:latin typeface="Arial"/>
                <a:cs typeface="Arial"/>
              </a:rPr>
              <a:t>d</a:t>
            </a:r>
            <a:r>
              <a:rPr dirty="0">
                <a:latin typeface="Arial"/>
                <a:cs typeface="Arial"/>
              </a:rPr>
              <a:t>en</a:t>
            </a:r>
            <a:r>
              <a:rPr dirty="0" spc="10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1520964" y="1898904"/>
            <a:ext cx="6992086" cy="480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66802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Tube and F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 Conden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er</a:t>
            </a:r>
          </a:p>
        </p:txBody>
      </p:sp>
      <p:sp>
        <p:nvSpPr>
          <p:cNvPr id="3" name="object 3"/>
          <p:cNvSpPr/>
          <p:nvPr/>
        </p:nvSpPr>
        <p:spPr>
          <a:xfrm>
            <a:off x="681227" y="2360726"/>
            <a:ext cx="8750795" cy="389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4738" rIns="0" bIns="0" rtlCol="0" vert="horz">
            <a:spAutoFit/>
          </a:bodyPr>
          <a:lstStyle/>
          <a:p>
            <a:pPr marL="138430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Refr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ger</a:t>
            </a:r>
            <a:r>
              <a:rPr dirty="0" spc="-1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ti</a:t>
            </a:r>
            <a:r>
              <a:rPr dirty="0" spc="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dirty="0" spc="5">
                <a:latin typeface="Arial"/>
                <a:cs typeface="Arial"/>
              </a:rPr>
              <a:t>ycl</a:t>
            </a:r>
            <a:r>
              <a:rPr dirty="0">
                <a:latin typeface="Arial"/>
                <a:cs typeface="Arial"/>
              </a:rPr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1918690" y="1898954"/>
            <a:ext cx="6219418" cy="480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15125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Refriger</a:t>
            </a:r>
            <a:r>
              <a:rPr dirty="0" spc="-1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ti</a:t>
            </a:r>
            <a:r>
              <a:rPr dirty="0" spc="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y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tem</a:t>
            </a:r>
          </a:p>
        </p:txBody>
      </p:sp>
      <p:sp>
        <p:nvSpPr>
          <p:cNvPr id="3" name="object 3"/>
          <p:cNvSpPr/>
          <p:nvPr/>
        </p:nvSpPr>
        <p:spPr>
          <a:xfrm>
            <a:off x="672096" y="2281440"/>
            <a:ext cx="8714232" cy="4347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19476" y="755647"/>
            <a:ext cx="5216525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9275" marR="5080" indent="-536575">
              <a:lnSpc>
                <a:spcPct val="100000"/>
              </a:lnSpc>
            </a:pPr>
            <a:r>
              <a:rPr dirty="0" sz="4000" spc="-20">
                <a:latin typeface="Arial"/>
                <a:cs typeface="Arial"/>
              </a:rPr>
              <a:t>Sin</a:t>
            </a:r>
            <a:r>
              <a:rPr dirty="0" sz="4000" spc="-35">
                <a:latin typeface="Arial"/>
                <a:cs typeface="Arial"/>
              </a:rPr>
              <a:t>g</a:t>
            </a:r>
            <a:r>
              <a:rPr dirty="0" sz="4000" spc="-20">
                <a:latin typeface="Arial"/>
                <a:cs typeface="Arial"/>
              </a:rPr>
              <a:t>le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H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a</a:t>
            </a:r>
            <a:r>
              <a:rPr dirty="0" sz="4000" spc="-15">
                <a:latin typeface="Arial"/>
                <a:cs typeface="Arial"/>
              </a:rPr>
              <a:t>t</a:t>
            </a:r>
            <a:r>
              <a:rPr dirty="0" sz="4000" spc="1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Ex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h</a:t>
            </a:r>
            <a:r>
              <a:rPr dirty="0" sz="4000" spc="-35">
                <a:latin typeface="Arial"/>
                <a:cs typeface="Arial"/>
              </a:rPr>
              <a:t>a</a:t>
            </a:r>
            <a:r>
              <a:rPr dirty="0" sz="4000" spc="-30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g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15">
                <a:latin typeface="Arial"/>
                <a:cs typeface="Arial"/>
              </a:rPr>
              <a:t>r</a:t>
            </a:r>
            <a:r>
              <a:rPr dirty="0" sz="4000" spc="-15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C</a:t>
            </a:r>
            <a:r>
              <a:rPr dirty="0" sz="4000" spc="-15">
                <a:latin typeface="Arial"/>
                <a:cs typeface="Arial"/>
              </a:rPr>
              <a:t>r</a:t>
            </a:r>
            <a:r>
              <a:rPr dirty="0" sz="4000" spc="-15">
                <a:latin typeface="Arial"/>
                <a:cs typeface="Arial"/>
              </a:rPr>
              <a:t>y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30">
                <a:latin typeface="Arial"/>
                <a:cs typeface="Arial"/>
              </a:rPr>
              <a:t>g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nic</a:t>
            </a:r>
            <a:r>
              <a:rPr dirty="0" sz="4000" spc="30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Sy</a:t>
            </a:r>
            <a:r>
              <a:rPr dirty="0" sz="4000" spc="-10">
                <a:latin typeface="Arial"/>
                <a:cs typeface="Arial"/>
              </a:rPr>
              <a:t>s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30">
                <a:latin typeface="Arial"/>
                <a:cs typeface="Arial"/>
              </a:rPr>
              <a:t>em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4491" y="2127504"/>
            <a:ext cx="8072628" cy="4585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2096" y="713763"/>
            <a:ext cx="8016240" cy="1255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74035" marR="5080" indent="-306197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Dual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Heat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10">
                <a:latin typeface="Arial"/>
                <a:cs typeface="Arial"/>
              </a:rPr>
              <a:t>x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hanger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y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ge</a:t>
            </a:r>
            <a:r>
              <a:rPr dirty="0" sz="4400" spc="5">
                <a:latin typeface="Arial"/>
                <a:cs typeface="Arial"/>
              </a:rPr>
              <a:t>ni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 S</a:t>
            </a:r>
            <a:r>
              <a:rPr dirty="0" sz="4400" spc="10">
                <a:latin typeface="Arial"/>
                <a:cs typeface="Arial"/>
              </a:rPr>
              <a:t>y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tem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3764" y="2206739"/>
            <a:ext cx="7959864" cy="4539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125920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B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sc</a:t>
            </a:r>
            <a:r>
              <a:rPr dirty="0">
                <a:latin typeface="Arial"/>
                <a:cs typeface="Arial"/>
              </a:rPr>
              <a:t>rubb</a:t>
            </a:r>
            <a:r>
              <a:rPr dirty="0" spc="-1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3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</a:t>
            </a:r>
            <a:r>
              <a:rPr dirty="0" spc="10">
                <a:latin typeface="Arial"/>
                <a:cs typeface="Arial"/>
              </a:rPr>
              <a:t>y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tem</a:t>
            </a:r>
          </a:p>
        </p:txBody>
      </p:sp>
      <p:sp>
        <p:nvSpPr>
          <p:cNvPr id="3" name="object 3"/>
          <p:cNvSpPr/>
          <p:nvPr/>
        </p:nvSpPr>
        <p:spPr>
          <a:xfrm>
            <a:off x="618718" y="2206790"/>
            <a:ext cx="8813292" cy="4078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676400"/>
            <a:ext cx="7315200" cy="5334000"/>
          </a:xfrm>
          <a:custGeom>
            <a:avLst/>
            <a:gdLst/>
            <a:ahLst/>
            <a:cxnLst/>
            <a:rect l="l" t="t" r="r" b="b"/>
            <a:pathLst>
              <a:path w="7315200" h="5334000">
                <a:moveTo>
                  <a:pt x="0" y="0"/>
                </a:moveTo>
                <a:lnTo>
                  <a:pt x="7315200" y="0"/>
                </a:lnTo>
                <a:lnTo>
                  <a:pt x="7315200" y="5334000"/>
                </a:lnTo>
                <a:lnTo>
                  <a:pt x="0" y="53340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67027" y="1671954"/>
            <a:ext cx="7325995" cy="5344795"/>
          </a:xfrm>
          <a:custGeom>
            <a:avLst/>
            <a:gdLst/>
            <a:ahLst/>
            <a:cxnLst/>
            <a:rect l="l" t="t" r="r" b="b"/>
            <a:pathLst>
              <a:path w="7325995" h="5344795">
                <a:moveTo>
                  <a:pt x="7325741" y="0"/>
                </a:moveTo>
                <a:lnTo>
                  <a:pt x="0" y="0"/>
                </a:lnTo>
                <a:lnTo>
                  <a:pt x="0" y="5344541"/>
                </a:lnTo>
                <a:lnTo>
                  <a:pt x="7325741" y="5344541"/>
                </a:lnTo>
                <a:lnTo>
                  <a:pt x="7325741" y="5338445"/>
                </a:lnTo>
                <a:lnTo>
                  <a:pt x="10668" y="5338445"/>
                </a:lnTo>
                <a:lnTo>
                  <a:pt x="4571" y="5334000"/>
                </a:lnTo>
                <a:lnTo>
                  <a:pt x="10668" y="53340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7325741" y="4445"/>
                </a:lnTo>
                <a:lnTo>
                  <a:pt x="7325741" y="0"/>
                </a:lnTo>
                <a:close/>
              </a:path>
              <a:path w="7325995" h="5344795">
                <a:moveTo>
                  <a:pt x="10668" y="5334000"/>
                </a:moveTo>
                <a:lnTo>
                  <a:pt x="4571" y="5334000"/>
                </a:lnTo>
                <a:lnTo>
                  <a:pt x="10668" y="5338445"/>
                </a:lnTo>
                <a:lnTo>
                  <a:pt x="10668" y="5334000"/>
                </a:lnTo>
                <a:close/>
              </a:path>
              <a:path w="7325995" h="5344795">
                <a:moveTo>
                  <a:pt x="7315200" y="5334000"/>
                </a:moveTo>
                <a:lnTo>
                  <a:pt x="10668" y="5334000"/>
                </a:lnTo>
                <a:lnTo>
                  <a:pt x="10668" y="5338445"/>
                </a:lnTo>
                <a:lnTo>
                  <a:pt x="7315200" y="5338445"/>
                </a:lnTo>
                <a:lnTo>
                  <a:pt x="7315200" y="5334000"/>
                </a:lnTo>
                <a:close/>
              </a:path>
              <a:path w="7325995" h="5344795">
                <a:moveTo>
                  <a:pt x="7315200" y="4445"/>
                </a:moveTo>
                <a:lnTo>
                  <a:pt x="7315200" y="5338445"/>
                </a:lnTo>
                <a:lnTo>
                  <a:pt x="7319772" y="5334000"/>
                </a:lnTo>
                <a:lnTo>
                  <a:pt x="7325741" y="5334000"/>
                </a:lnTo>
                <a:lnTo>
                  <a:pt x="7325741" y="10668"/>
                </a:lnTo>
                <a:lnTo>
                  <a:pt x="7319772" y="10668"/>
                </a:lnTo>
                <a:lnTo>
                  <a:pt x="7315200" y="4445"/>
                </a:lnTo>
                <a:close/>
              </a:path>
              <a:path w="7325995" h="5344795">
                <a:moveTo>
                  <a:pt x="7325741" y="5334000"/>
                </a:moveTo>
                <a:lnTo>
                  <a:pt x="7319772" y="5334000"/>
                </a:lnTo>
                <a:lnTo>
                  <a:pt x="7315200" y="5338445"/>
                </a:lnTo>
                <a:lnTo>
                  <a:pt x="7325741" y="5338445"/>
                </a:lnTo>
                <a:lnTo>
                  <a:pt x="7325741" y="5334000"/>
                </a:lnTo>
                <a:close/>
              </a:path>
              <a:path w="7325995" h="53447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7325995" h="5344795">
                <a:moveTo>
                  <a:pt x="73152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7315200" y="10668"/>
                </a:lnTo>
                <a:lnTo>
                  <a:pt x="7315200" y="4445"/>
                </a:lnTo>
                <a:close/>
              </a:path>
              <a:path w="7325995" h="5344795">
                <a:moveTo>
                  <a:pt x="7325741" y="4445"/>
                </a:moveTo>
                <a:lnTo>
                  <a:pt x="7315200" y="4445"/>
                </a:lnTo>
                <a:lnTo>
                  <a:pt x="7319772" y="10668"/>
                </a:lnTo>
                <a:lnTo>
                  <a:pt x="7325741" y="10668"/>
                </a:lnTo>
                <a:lnTo>
                  <a:pt x="73257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81888" y="932558"/>
            <a:ext cx="829437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40">
                <a:latin typeface="Arial"/>
                <a:cs typeface="Arial"/>
              </a:rPr>
              <a:t>D</a:t>
            </a:r>
            <a:r>
              <a:rPr dirty="0" sz="4000" spc="-15">
                <a:latin typeface="Arial"/>
                <a:cs typeface="Arial"/>
              </a:rPr>
              <a:t>ire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15">
                <a:latin typeface="Arial"/>
                <a:cs typeface="Arial"/>
              </a:rPr>
              <a:t>t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0">
                <a:latin typeface="Arial"/>
                <a:cs typeface="Arial"/>
              </a:rPr>
              <a:t>tact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15">
                <a:latin typeface="Arial"/>
                <a:cs typeface="Arial"/>
              </a:rPr>
              <a:t>r</a:t>
            </a:r>
            <a:r>
              <a:rPr dirty="0" sz="4000" spc="-15">
                <a:latin typeface="Arial"/>
                <a:cs typeface="Arial"/>
              </a:rPr>
              <a:t>y</a:t>
            </a:r>
            <a:r>
              <a:rPr dirty="0" sz="4000" spc="-25">
                <a:latin typeface="Arial"/>
                <a:cs typeface="Arial"/>
              </a:rPr>
              <a:t>og</a:t>
            </a:r>
            <a:r>
              <a:rPr dirty="0" sz="4000" spc="-35">
                <a:latin typeface="Arial"/>
                <a:cs typeface="Arial"/>
              </a:rPr>
              <a:t>en</a:t>
            </a:r>
            <a:r>
              <a:rPr dirty="0" sz="4000" spc="-15">
                <a:latin typeface="Arial"/>
                <a:cs typeface="Arial"/>
              </a:rPr>
              <a:t>ic</a:t>
            </a:r>
            <a:r>
              <a:rPr dirty="0" sz="4000" spc="3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5">
                <a:latin typeface="Arial"/>
                <a:cs typeface="Arial"/>
              </a:rPr>
              <a:t>de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0">
                <a:latin typeface="Arial"/>
                <a:cs typeface="Arial"/>
              </a:rPr>
              <a:t>ser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5627" y="1898904"/>
            <a:ext cx="6867118" cy="4855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31975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In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trume</a:t>
            </a:r>
            <a:r>
              <a:rPr dirty="0" spc="5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5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t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4519295" cy="157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 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107" rIns="0" bIns="0" rtlCol="0" vert="horz">
            <a:spAutoFit/>
          </a:bodyPr>
          <a:lstStyle/>
          <a:p>
            <a:pPr marL="1894839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De</a:t>
            </a:r>
            <a:r>
              <a:rPr dirty="0" spc="5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gn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vi</a:t>
            </a:r>
            <a:r>
              <a:rPr dirty="0">
                <a:latin typeface="Arial"/>
                <a:cs typeface="Arial"/>
              </a:rPr>
              <a:t>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13" y="2168215"/>
            <a:ext cx="6841490" cy="157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rf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rf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1800" y="1600200"/>
            <a:ext cx="4267200" cy="5410200"/>
          </a:xfrm>
          <a:custGeom>
            <a:avLst/>
            <a:gdLst/>
            <a:ahLst/>
            <a:cxnLst/>
            <a:rect l="l" t="t" r="r" b="b"/>
            <a:pathLst>
              <a:path w="4267200" h="5410200">
                <a:moveTo>
                  <a:pt x="0" y="0"/>
                </a:moveTo>
                <a:lnTo>
                  <a:pt x="4267200" y="0"/>
                </a:lnTo>
                <a:lnTo>
                  <a:pt x="4267200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67227" y="1595755"/>
            <a:ext cx="4277995" cy="5420995"/>
          </a:xfrm>
          <a:custGeom>
            <a:avLst/>
            <a:gdLst/>
            <a:ahLst/>
            <a:cxnLst/>
            <a:rect l="l" t="t" r="r" b="b"/>
            <a:pathLst>
              <a:path w="4277995" h="5420995">
                <a:moveTo>
                  <a:pt x="4277741" y="0"/>
                </a:moveTo>
                <a:lnTo>
                  <a:pt x="0" y="0"/>
                </a:lnTo>
                <a:lnTo>
                  <a:pt x="0" y="5420741"/>
                </a:lnTo>
                <a:lnTo>
                  <a:pt x="4277741" y="5420741"/>
                </a:lnTo>
                <a:lnTo>
                  <a:pt x="4277741" y="5414645"/>
                </a:lnTo>
                <a:lnTo>
                  <a:pt x="10668" y="5414645"/>
                </a:lnTo>
                <a:lnTo>
                  <a:pt x="4572" y="5410200"/>
                </a:lnTo>
                <a:lnTo>
                  <a:pt x="10668" y="54102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4277741" y="4445"/>
                </a:lnTo>
                <a:lnTo>
                  <a:pt x="4277741" y="0"/>
                </a:lnTo>
                <a:close/>
              </a:path>
              <a:path w="4277995" h="5420995">
                <a:moveTo>
                  <a:pt x="10668" y="5410200"/>
                </a:moveTo>
                <a:lnTo>
                  <a:pt x="4572" y="5410200"/>
                </a:lnTo>
                <a:lnTo>
                  <a:pt x="10668" y="5414645"/>
                </a:lnTo>
                <a:lnTo>
                  <a:pt x="10668" y="5410200"/>
                </a:lnTo>
                <a:close/>
              </a:path>
              <a:path w="4277995" h="5420995">
                <a:moveTo>
                  <a:pt x="4267200" y="5410200"/>
                </a:moveTo>
                <a:lnTo>
                  <a:pt x="10668" y="5410200"/>
                </a:lnTo>
                <a:lnTo>
                  <a:pt x="10668" y="5414645"/>
                </a:lnTo>
                <a:lnTo>
                  <a:pt x="4267200" y="5414645"/>
                </a:lnTo>
                <a:lnTo>
                  <a:pt x="4267200" y="5410200"/>
                </a:lnTo>
                <a:close/>
              </a:path>
              <a:path w="4277995" h="5420995">
                <a:moveTo>
                  <a:pt x="4267200" y="4445"/>
                </a:moveTo>
                <a:lnTo>
                  <a:pt x="4267200" y="5414645"/>
                </a:lnTo>
                <a:lnTo>
                  <a:pt x="4271772" y="5410200"/>
                </a:lnTo>
                <a:lnTo>
                  <a:pt x="4277741" y="5410200"/>
                </a:lnTo>
                <a:lnTo>
                  <a:pt x="4277741" y="10668"/>
                </a:lnTo>
                <a:lnTo>
                  <a:pt x="4271772" y="10668"/>
                </a:lnTo>
                <a:lnTo>
                  <a:pt x="4267200" y="4445"/>
                </a:lnTo>
                <a:close/>
              </a:path>
              <a:path w="4277995" h="5420995">
                <a:moveTo>
                  <a:pt x="4277741" y="5410200"/>
                </a:moveTo>
                <a:lnTo>
                  <a:pt x="4271772" y="5410200"/>
                </a:lnTo>
                <a:lnTo>
                  <a:pt x="4267200" y="5414645"/>
                </a:lnTo>
                <a:lnTo>
                  <a:pt x="4277741" y="5414645"/>
                </a:lnTo>
                <a:lnTo>
                  <a:pt x="4277741" y="5410200"/>
                </a:lnTo>
                <a:close/>
              </a:path>
              <a:path w="4277995" h="54209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4277995" h="5420995">
                <a:moveTo>
                  <a:pt x="42672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4267200" y="10668"/>
                </a:lnTo>
                <a:lnTo>
                  <a:pt x="4267200" y="4445"/>
                </a:lnTo>
                <a:close/>
              </a:path>
              <a:path w="4277995" h="5420995">
                <a:moveTo>
                  <a:pt x="4277741" y="4445"/>
                </a:moveTo>
                <a:lnTo>
                  <a:pt x="4267200" y="4445"/>
                </a:lnTo>
                <a:lnTo>
                  <a:pt x="4271772" y="10668"/>
                </a:lnTo>
                <a:lnTo>
                  <a:pt x="4277741" y="10668"/>
                </a:lnTo>
                <a:lnTo>
                  <a:pt x="42777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18639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Va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or 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ss</a:t>
            </a:r>
            <a:r>
              <a:rPr dirty="0">
                <a:latin typeface="Arial"/>
                <a:cs typeface="Arial"/>
              </a:rPr>
              <a:t>ure</a:t>
            </a:r>
          </a:p>
        </p:txBody>
      </p:sp>
      <p:sp>
        <p:nvSpPr>
          <p:cNvPr id="5" name="object 5"/>
          <p:cNvSpPr/>
          <p:nvPr/>
        </p:nvSpPr>
        <p:spPr>
          <a:xfrm>
            <a:off x="3041891" y="1670304"/>
            <a:ext cx="4095000" cy="5266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500" y="3286402"/>
            <a:ext cx="307213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50440" algn="l"/>
              </a:tabLst>
            </a:pP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	7-1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00" y="2819400"/>
            <a:ext cx="5943600" cy="1981200"/>
          </a:xfrm>
          <a:custGeom>
            <a:avLst/>
            <a:gdLst/>
            <a:ahLst/>
            <a:cxnLst/>
            <a:rect l="l" t="t" r="r" b="b"/>
            <a:pathLst>
              <a:path w="5943600" h="1981200">
                <a:moveTo>
                  <a:pt x="0" y="0"/>
                </a:moveTo>
                <a:lnTo>
                  <a:pt x="5943600" y="0"/>
                </a:lnTo>
                <a:lnTo>
                  <a:pt x="5943600" y="1981200"/>
                </a:lnTo>
                <a:lnTo>
                  <a:pt x="0" y="1981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29027" y="2814954"/>
            <a:ext cx="5954395" cy="1991995"/>
          </a:xfrm>
          <a:custGeom>
            <a:avLst/>
            <a:gdLst/>
            <a:ahLst/>
            <a:cxnLst/>
            <a:rect l="l" t="t" r="r" b="b"/>
            <a:pathLst>
              <a:path w="5954395" h="1991995">
                <a:moveTo>
                  <a:pt x="5954141" y="0"/>
                </a:moveTo>
                <a:lnTo>
                  <a:pt x="0" y="0"/>
                </a:lnTo>
                <a:lnTo>
                  <a:pt x="0" y="1991741"/>
                </a:lnTo>
                <a:lnTo>
                  <a:pt x="5954141" y="1991741"/>
                </a:lnTo>
                <a:lnTo>
                  <a:pt x="5954141" y="1985645"/>
                </a:lnTo>
                <a:lnTo>
                  <a:pt x="10668" y="1985645"/>
                </a:lnTo>
                <a:lnTo>
                  <a:pt x="4572" y="1981200"/>
                </a:lnTo>
                <a:lnTo>
                  <a:pt x="10668" y="19812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5954141" y="4445"/>
                </a:lnTo>
                <a:lnTo>
                  <a:pt x="5954141" y="0"/>
                </a:lnTo>
                <a:close/>
              </a:path>
              <a:path w="5954395" h="1991995">
                <a:moveTo>
                  <a:pt x="10668" y="1981200"/>
                </a:moveTo>
                <a:lnTo>
                  <a:pt x="4572" y="1981200"/>
                </a:lnTo>
                <a:lnTo>
                  <a:pt x="10668" y="1985645"/>
                </a:lnTo>
                <a:lnTo>
                  <a:pt x="10668" y="1981200"/>
                </a:lnTo>
                <a:close/>
              </a:path>
              <a:path w="5954395" h="1991995">
                <a:moveTo>
                  <a:pt x="5943600" y="1981200"/>
                </a:moveTo>
                <a:lnTo>
                  <a:pt x="10668" y="1981200"/>
                </a:lnTo>
                <a:lnTo>
                  <a:pt x="10668" y="1985645"/>
                </a:lnTo>
                <a:lnTo>
                  <a:pt x="5943600" y="1985645"/>
                </a:lnTo>
                <a:lnTo>
                  <a:pt x="5943600" y="1981200"/>
                </a:lnTo>
                <a:close/>
              </a:path>
              <a:path w="5954395" h="1991995">
                <a:moveTo>
                  <a:pt x="5943600" y="4445"/>
                </a:moveTo>
                <a:lnTo>
                  <a:pt x="5943600" y="1985645"/>
                </a:lnTo>
                <a:lnTo>
                  <a:pt x="5948172" y="1981200"/>
                </a:lnTo>
                <a:lnTo>
                  <a:pt x="5954141" y="1981200"/>
                </a:lnTo>
                <a:lnTo>
                  <a:pt x="5954141" y="10668"/>
                </a:lnTo>
                <a:lnTo>
                  <a:pt x="5948172" y="10668"/>
                </a:lnTo>
                <a:lnTo>
                  <a:pt x="5943600" y="4445"/>
                </a:lnTo>
                <a:close/>
              </a:path>
              <a:path w="5954395" h="1991995">
                <a:moveTo>
                  <a:pt x="5954141" y="1981200"/>
                </a:moveTo>
                <a:lnTo>
                  <a:pt x="5948172" y="1981200"/>
                </a:lnTo>
                <a:lnTo>
                  <a:pt x="5943600" y="1985645"/>
                </a:lnTo>
                <a:lnTo>
                  <a:pt x="5954141" y="1985645"/>
                </a:lnTo>
                <a:lnTo>
                  <a:pt x="5954141" y="1981200"/>
                </a:lnTo>
                <a:close/>
              </a:path>
              <a:path w="5954395" h="19919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5954395" h="1991995">
                <a:moveTo>
                  <a:pt x="59436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5943600" y="10668"/>
                </a:lnTo>
                <a:lnTo>
                  <a:pt x="5943600" y="4445"/>
                </a:lnTo>
                <a:close/>
              </a:path>
              <a:path w="5954395" h="1991995">
                <a:moveTo>
                  <a:pt x="5954141" y="4445"/>
                </a:moveTo>
                <a:lnTo>
                  <a:pt x="5943600" y="4445"/>
                </a:lnTo>
                <a:lnTo>
                  <a:pt x="5948172" y="10668"/>
                </a:lnTo>
                <a:lnTo>
                  <a:pt x="5954141" y="10668"/>
                </a:lnTo>
                <a:lnTo>
                  <a:pt x="5954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7396" rIns="0" bIns="0" rtlCol="0" vert="horz">
            <a:spAutoFit/>
          </a:bodyPr>
          <a:lstStyle/>
          <a:p>
            <a:pPr marL="1818639">
              <a:lnSpc>
                <a:spcPts val="5235"/>
              </a:lnSpc>
            </a:pPr>
            <a:r>
              <a:rPr dirty="0">
                <a:latin typeface="Arial"/>
                <a:cs typeface="Arial"/>
              </a:rPr>
              <a:t>Va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or </a:t>
            </a:r>
            <a:r>
              <a:rPr dirty="0" spc="5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re</a:t>
            </a:r>
            <a:r>
              <a:rPr dirty="0" spc="5">
                <a:latin typeface="Arial"/>
                <a:cs typeface="Arial"/>
              </a:rPr>
              <a:t>ss</a:t>
            </a:r>
            <a:r>
              <a:rPr dirty="0">
                <a:latin typeface="Arial"/>
                <a:cs typeface="Arial"/>
              </a:rPr>
              <a:t>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03908" y="2015815"/>
            <a:ext cx="3183255" cy="4070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810"/>
              </a:lnSpc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ntoin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e</a:t>
            </a:r>
            <a:r>
              <a:rPr dirty="0" sz="3200" spc="-5">
                <a:latin typeface="Arial"/>
                <a:cs typeface="Arial"/>
              </a:rPr>
              <a:t>q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at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9064" y="5120431"/>
            <a:ext cx="1176655" cy="1234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wh</a:t>
            </a:r>
            <a:r>
              <a:rPr dirty="0" sz="2800" spc="-10">
                <a:latin typeface="Arial"/>
                <a:cs typeface="Arial"/>
              </a:rPr>
              <a:t>ere</a:t>
            </a:r>
            <a:r>
              <a:rPr dirty="0" sz="2800" spc="-1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algn="r" marL="927100" marR="5080">
              <a:lnSpc>
                <a:spcPct val="100000"/>
              </a:lnSpc>
            </a:pPr>
            <a:r>
              <a:rPr dirty="0" sz="2800" spc="-15">
                <a:latin typeface="Arial"/>
                <a:cs typeface="Arial"/>
              </a:rPr>
              <a:t>P T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2436" y="5547278"/>
            <a:ext cx="4052570" cy="807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po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pressu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,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mm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Hg</a:t>
            </a:r>
            <a:endParaRPr sz="280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mp</a:t>
            </a:r>
            <a:r>
              <a:rPr dirty="0" sz="2800" spc="-10">
                <a:latin typeface="Arial"/>
                <a:cs typeface="Arial"/>
              </a:rPr>
              <a:t>er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10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e,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°C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3464" y="6400718"/>
            <a:ext cx="288226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,B,C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cons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an</a:t>
            </a:r>
            <a:r>
              <a:rPr dirty="0" sz="2800" spc="-15">
                <a:latin typeface="Arial"/>
                <a:cs typeface="Arial"/>
              </a:rPr>
              <a:t>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06764" y="2892577"/>
            <a:ext cx="5798832" cy="186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500" y="3286402"/>
            <a:ext cx="307213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50440" algn="l"/>
              </a:tabLst>
            </a:pP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	7-2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6876" y="932558"/>
            <a:ext cx="872045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30">
                <a:latin typeface="Arial"/>
                <a:cs typeface="Arial"/>
              </a:rPr>
              <a:t>C</a:t>
            </a:r>
            <a:r>
              <a:rPr dirty="0" sz="4000" spc="-40">
                <a:latin typeface="Arial"/>
                <a:cs typeface="Arial"/>
              </a:rPr>
              <a:t>o</a:t>
            </a:r>
            <a:r>
              <a:rPr dirty="0" sz="4000" spc="-20">
                <a:latin typeface="Arial"/>
                <a:cs typeface="Arial"/>
              </a:rPr>
              <a:t>nta</a:t>
            </a:r>
            <a:r>
              <a:rPr dirty="0" sz="4000" spc="-10">
                <a:latin typeface="Arial"/>
                <a:cs typeface="Arial"/>
              </a:rPr>
              <a:t>c</a:t>
            </a:r>
            <a:r>
              <a:rPr dirty="0" sz="4000" spc="-15">
                <a:latin typeface="Arial"/>
                <a:cs typeface="Arial"/>
              </a:rPr>
              <a:t>t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on</a:t>
            </a:r>
            <a:r>
              <a:rPr dirty="0" sz="4000" spc="-35">
                <a:latin typeface="Arial"/>
                <a:cs typeface="Arial"/>
              </a:rPr>
              <a:t>d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15">
                <a:latin typeface="Arial"/>
                <a:cs typeface="Arial"/>
              </a:rPr>
              <a:t>s</a:t>
            </a:r>
            <a:r>
              <a:rPr dirty="0" sz="4000" spc="-20">
                <a:latin typeface="Arial"/>
                <a:cs typeface="Arial"/>
              </a:rPr>
              <a:t>er</a:t>
            </a:r>
            <a:r>
              <a:rPr dirty="0" sz="4000" spc="40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oo</a:t>
            </a:r>
            <a:r>
              <a:rPr dirty="0" sz="4000" spc="-20">
                <a:latin typeface="Arial"/>
                <a:cs typeface="Arial"/>
              </a:rPr>
              <a:t>l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20">
                <a:latin typeface="Arial"/>
                <a:cs typeface="Arial"/>
              </a:rPr>
              <a:t>nt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low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0">
                <a:latin typeface="Arial"/>
                <a:cs typeface="Arial"/>
              </a:rPr>
              <a:t>ate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195" y="2460656"/>
            <a:ext cx="8696325" cy="3625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7350" indent="-375285">
              <a:lnSpc>
                <a:spcPct val="100000"/>
              </a:lnSpc>
            </a:pPr>
            <a:r>
              <a:rPr dirty="0" sz="2400" b="1">
                <a:latin typeface="Arial"/>
                <a:cs typeface="Arial"/>
              </a:rPr>
              <a:t>q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=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mC</a:t>
            </a:r>
            <a:r>
              <a:rPr dirty="0" baseline="-24305" sz="2400" spc="-22" b="1">
                <a:latin typeface="Arial"/>
                <a:cs typeface="Arial"/>
              </a:rPr>
              <a:t>p</a:t>
            </a:r>
            <a:r>
              <a:rPr dirty="0" baseline="-24305" sz="2400" spc="-15" b="1">
                <a:latin typeface="Arial"/>
                <a:cs typeface="Arial"/>
              </a:rPr>
              <a:t>g</a:t>
            </a:r>
            <a:r>
              <a:rPr dirty="0" baseline="-24305" sz="2400" b="1">
                <a:latin typeface="Arial"/>
                <a:cs typeface="Arial"/>
              </a:rPr>
              <a:t> </a:t>
            </a:r>
            <a:r>
              <a:rPr dirty="0" baseline="-24305" sz="2400" spc="-3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(</a:t>
            </a:r>
            <a:r>
              <a:rPr dirty="0" sz="2400" spc="-5" b="1">
                <a:latin typeface="Arial"/>
                <a:cs typeface="Arial"/>
              </a:rPr>
              <a:t>T</a:t>
            </a:r>
            <a:r>
              <a:rPr dirty="0" baseline="-24305" sz="2400" spc="-37" b="1">
                <a:latin typeface="Arial"/>
                <a:cs typeface="Arial"/>
              </a:rPr>
              <a:t>G</a:t>
            </a:r>
            <a:r>
              <a:rPr dirty="0" baseline="-24305" sz="2400" spc="-7" b="1">
                <a:latin typeface="Arial"/>
                <a:cs typeface="Arial"/>
              </a:rPr>
              <a:t>i</a:t>
            </a:r>
            <a:r>
              <a:rPr dirty="0" baseline="-24305" sz="2400" b="1">
                <a:latin typeface="Arial"/>
                <a:cs typeface="Arial"/>
              </a:rPr>
              <a:t> </a:t>
            </a:r>
            <a:r>
              <a:rPr dirty="0" baseline="-24305" sz="2400" spc="-3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-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spc="-185" b="1">
                <a:latin typeface="Arial"/>
                <a:cs typeface="Arial"/>
              </a:rPr>
              <a:t>T</a:t>
            </a:r>
            <a:r>
              <a:rPr dirty="0" baseline="-24305" sz="2400" spc="-15" b="1">
                <a:latin typeface="Arial"/>
                <a:cs typeface="Arial"/>
              </a:rPr>
              <a:t>c</a:t>
            </a:r>
            <a:r>
              <a:rPr dirty="0" baseline="-24305" sz="2400" spc="-22" b="1">
                <a:latin typeface="Arial"/>
                <a:cs typeface="Arial"/>
              </a:rPr>
              <a:t>ond</a:t>
            </a:r>
            <a:r>
              <a:rPr dirty="0" sz="2400" b="1">
                <a:latin typeface="Arial"/>
                <a:cs typeface="Arial"/>
              </a:rPr>
              <a:t>)</a:t>
            </a:r>
            <a:r>
              <a:rPr dirty="0" sz="2400" spc="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+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</a:t>
            </a:r>
            <a:r>
              <a:rPr dirty="0" sz="2400" spc="-5" b="1">
                <a:latin typeface="Arial"/>
                <a:cs typeface="Arial"/>
              </a:rPr>
              <a:t>H</a:t>
            </a:r>
            <a:r>
              <a:rPr dirty="0" baseline="-24305" sz="2400" spc="-7" b="1">
                <a:latin typeface="Arial"/>
                <a:cs typeface="Arial"/>
              </a:rPr>
              <a:t>l</a:t>
            </a:r>
            <a:r>
              <a:rPr dirty="0" baseline="-24305" sz="2400" b="1">
                <a:latin typeface="Arial"/>
                <a:cs typeface="Arial"/>
              </a:rPr>
              <a:t> </a:t>
            </a:r>
            <a:r>
              <a:rPr dirty="0" baseline="-24305" sz="2400" spc="-3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+ m</a:t>
            </a:r>
            <a:r>
              <a:rPr dirty="0" sz="2400" spc="-10" b="1">
                <a:latin typeface="Arial"/>
                <a:cs typeface="Arial"/>
              </a:rPr>
              <a:t>C</a:t>
            </a:r>
            <a:r>
              <a:rPr dirty="0" baseline="-20833" sz="2400" spc="-22" b="1">
                <a:latin typeface="Arial"/>
                <a:cs typeface="Arial"/>
              </a:rPr>
              <a:t>p</a:t>
            </a:r>
            <a:r>
              <a:rPr dirty="0" baseline="-20833" sz="2400" spc="-15" b="1">
                <a:latin typeface="Arial"/>
                <a:cs typeface="Arial"/>
              </a:rPr>
              <a:t>c</a:t>
            </a:r>
            <a:r>
              <a:rPr dirty="0" baseline="-20833" sz="2400" b="1">
                <a:latin typeface="Arial"/>
                <a:cs typeface="Arial"/>
              </a:rPr>
              <a:t> </a:t>
            </a:r>
            <a:r>
              <a:rPr dirty="0" baseline="-20833" sz="2400" spc="-3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(</a:t>
            </a:r>
            <a:r>
              <a:rPr dirty="0" sz="2400" spc="-185" b="1">
                <a:latin typeface="Arial"/>
                <a:cs typeface="Arial"/>
              </a:rPr>
              <a:t>T</a:t>
            </a:r>
            <a:r>
              <a:rPr dirty="0" baseline="-20833" sz="2400" spc="-15" b="1">
                <a:latin typeface="Arial"/>
                <a:cs typeface="Arial"/>
              </a:rPr>
              <a:t>co</a:t>
            </a:r>
            <a:r>
              <a:rPr dirty="0" baseline="-20833" sz="2400" spc="-30" b="1">
                <a:latin typeface="Arial"/>
                <a:cs typeface="Arial"/>
              </a:rPr>
              <a:t>n</a:t>
            </a:r>
            <a:r>
              <a:rPr dirty="0" baseline="-20833" sz="2400" spc="-15" b="1">
                <a:latin typeface="Arial"/>
                <a:cs typeface="Arial"/>
              </a:rPr>
              <a:t>d</a:t>
            </a:r>
            <a:r>
              <a:rPr dirty="0" baseline="-20833" sz="2400" b="1">
                <a:latin typeface="Arial"/>
                <a:cs typeface="Arial"/>
              </a:rPr>
              <a:t> </a:t>
            </a:r>
            <a:r>
              <a:rPr dirty="0" baseline="-20833" sz="2400" spc="-3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-</a:t>
            </a:r>
            <a:r>
              <a:rPr dirty="0" sz="2400" spc="-5" b="1">
                <a:latin typeface="Arial"/>
                <a:cs typeface="Arial"/>
              </a:rPr>
              <a:t> T</a:t>
            </a:r>
            <a:r>
              <a:rPr dirty="0" baseline="-20833" sz="2400" spc="-22" b="1">
                <a:latin typeface="Arial"/>
                <a:cs typeface="Arial"/>
              </a:rPr>
              <a:t>Lo</a:t>
            </a:r>
            <a:r>
              <a:rPr dirty="0" sz="2400" b="1">
                <a:latin typeface="Arial"/>
                <a:cs typeface="Arial"/>
              </a:rPr>
              <a:t>)</a:t>
            </a:r>
            <a:r>
              <a:rPr dirty="0" sz="2400" spc="-17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= </a:t>
            </a:r>
            <a:r>
              <a:rPr dirty="0" sz="2400" spc="-10" b="1">
                <a:latin typeface="Arial"/>
                <a:cs typeface="Arial"/>
              </a:rPr>
              <a:t>LC</a:t>
            </a:r>
            <a:r>
              <a:rPr dirty="0" baseline="-24305" sz="2400" spc="-22" b="1">
                <a:latin typeface="Arial"/>
                <a:cs typeface="Arial"/>
              </a:rPr>
              <a:t>p</a:t>
            </a:r>
            <a:r>
              <a:rPr dirty="0" baseline="-24305" sz="2400" spc="-7" b="1">
                <a:latin typeface="Arial"/>
                <a:cs typeface="Arial"/>
              </a:rPr>
              <a:t>l</a:t>
            </a:r>
            <a:r>
              <a:rPr dirty="0" sz="2400" b="1">
                <a:latin typeface="Arial"/>
                <a:cs typeface="Arial"/>
              </a:rPr>
              <a:t>(</a:t>
            </a:r>
            <a:r>
              <a:rPr dirty="0" sz="2400" spc="-5" b="1">
                <a:latin typeface="Arial"/>
                <a:cs typeface="Arial"/>
              </a:rPr>
              <a:t>T</a:t>
            </a:r>
            <a:r>
              <a:rPr dirty="0" baseline="-24305" sz="2400" spc="-22" b="1">
                <a:latin typeface="Arial"/>
                <a:cs typeface="Arial"/>
              </a:rPr>
              <a:t>L</a:t>
            </a:r>
            <a:r>
              <a:rPr dirty="0" baseline="-24305" sz="2400" spc="-15" b="1">
                <a:latin typeface="Arial"/>
                <a:cs typeface="Arial"/>
              </a:rPr>
              <a:t>o</a:t>
            </a:r>
            <a:r>
              <a:rPr dirty="0" baseline="-24305" sz="2400" b="1">
                <a:latin typeface="Arial"/>
                <a:cs typeface="Arial"/>
              </a:rPr>
              <a:t> </a:t>
            </a:r>
            <a:r>
              <a:rPr dirty="0" baseline="-24305" sz="2400" spc="-3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-</a:t>
            </a:r>
            <a:r>
              <a:rPr dirty="0" sz="2400" spc="-5" b="1">
                <a:latin typeface="Arial"/>
                <a:cs typeface="Arial"/>
              </a:rPr>
              <a:t> T</a:t>
            </a:r>
            <a:r>
              <a:rPr dirty="0" baseline="-24305" sz="2400" spc="-22" b="1">
                <a:latin typeface="Arial"/>
                <a:cs typeface="Arial"/>
              </a:rPr>
              <a:t>Li</a:t>
            </a:r>
            <a:r>
              <a:rPr dirty="0" sz="2400" b="1"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3750">
              <a:latin typeface="Times New Roman"/>
              <a:cs typeface="Times New Roman"/>
            </a:endParaRPr>
          </a:p>
          <a:p>
            <a:pPr marL="387350">
              <a:lnSpc>
                <a:spcPts val="2640"/>
              </a:lnSpc>
            </a:pPr>
            <a:r>
              <a:rPr dirty="0" sz="2200" spc="-25">
                <a:latin typeface="Arial"/>
                <a:cs typeface="Arial"/>
              </a:rPr>
              <a:t>w</a:t>
            </a:r>
            <a:r>
              <a:rPr dirty="0" sz="2200" spc="-10">
                <a:latin typeface="Arial"/>
                <a:cs typeface="Arial"/>
              </a:rPr>
              <a:t>here:</a:t>
            </a:r>
            <a:endParaRPr sz="2200">
              <a:latin typeface="Arial"/>
              <a:cs typeface="Arial"/>
            </a:endParaRPr>
          </a:p>
          <a:p>
            <a:pPr marL="780415">
              <a:lnSpc>
                <a:spcPct val="100000"/>
              </a:lnSpc>
              <a:tabLst>
                <a:tab pos="1074420" algn="l"/>
              </a:tabLst>
            </a:pPr>
            <a:r>
              <a:rPr dirty="0" sz="2200" spc="-15">
                <a:latin typeface="Arial"/>
                <a:cs typeface="Arial"/>
              </a:rPr>
              <a:t>q</a:t>
            </a:r>
            <a:r>
              <a:rPr dirty="0" sz="2200" spc="-15">
                <a:latin typeface="Arial"/>
                <a:cs typeface="Arial"/>
              </a:rPr>
              <a:t>	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 spc="-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h</a:t>
            </a:r>
            <a:r>
              <a:rPr dirty="0" sz="2200" spc="-15">
                <a:latin typeface="Arial"/>
                <a:cs typeface="Arial"/>
              </a:rPr>
              <a:t>e</a:t>
            </a:r>
            <a:r>
              <a:rPr dirty="0" sz="2200" spc="-10">
                <a:latin typeface="Arial"/>
                <a:cs typeface="Arial"/>
              </a:rPr>
              <a:t>a</a:t>
            </a:r>
            <a:r>
              <a:rPr dirty="0" sz="2200" spc="-10">
                <a:latin typeface="Arial"/>
                <a:cs typeface="Arial"/>
              </a:rPr>
              <a:t>t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tran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0">
                <a:latin typeface="Arial"/>
                <a:cs typeface="Arial"/>
              </a:rPr>
              <a:t>fer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 spc="-10">
                <a:latin typeface="Arial"/>
                <a:cs typeface="Arial"/>
              </a:rPr>
              <a:t>a</a:t>
            </a:r>
            <a:r>
              <a:rPr dirty="0" sz="2200" spc="-10">
                <a:latin typeface="Arial"/>
                <a:cs typeface="Arial"/>
              </a:rPr>
              <a:t>t</a:t>
            </a:r>
            <a:r>
              <a:rPr dirty="0" sz="2200" spc="-10">
                <a:latin typeface="Arial"/>
                <a:cs typeface="Arial"/>
              </a:rPr>
              <a:t>e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B</a:t>
            </a:r>
            <a:r>
              <a:rPr dirty="0" sz="2200" spc="-5">
                <a:latin typeface="Arial"/>
                <a:cs typeface="Arial"/>
              </a:rPr>
              <a:t>t</a:t>
            </a:r>
            <a:r>
              <a:rPr dirty="0" sz="2200" spc="-15">
                <a:latin typeface="Arial"/>
                <a:cs typeface="Arial"/>
              </a:rPr>
              <a:t>u</a:t>
            </a:r>
            <a:r>
              <a:rPr dirty="0" sz="2200" spc="-5">
                <a:latin typeface="Arial"/>
                <a:cs typeface="Arial"/>
              </a:rPr>
              <a:t>/</a:t>
            </a:r>
            <a:r>
              <a:rPr dirty="0" sz="2200" spc="-10">
                <a:latin typeface="Arial"/>
                <a:cs typeface="Arial"/>
              </a:rPr>
              <a:t>hr</a:t>
            </a:r>
            <a:endParaRPr sz="2200">
              <a:latin typeface="Arial"/>
              <a:cs typeface="Arial"/>
            </a:endParaRPr>
          </a:p>
          <a:p>
            <a:pPr marL="780415">
              <a:lnSpc>
                <a:spcPts val="2640"/>
              </a:lnSpc>
            </a:pPr>
            <a:r>
              <a:rPr dirty="0" sz="2200" spc="-20">
                <a:latin typeface="Arial"/>
                <a:cs typeface="Arial"/>
              </a:rPr>
              <a:t>m</a:t>
            </a:r>
            <a:r>
              <a:rPr dirty="0" sz="2200" spc="-12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mass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flow</a:t>
            </a:r>
            <a:r>
              <a:rPr dirty="0" sz="2200" spc="-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rate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of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v</a:t>
            </a:r>
            <a:r>
              <a:rPr dirty="0" sz="2200" spc="-15">
                <a:latin typeface="Arial"/>
                <a:cs typeface="Arial"/>
              </a:rPr>
              <a:t>apo</a:t>
            </a:r>
            <a:r>
              <a:rPr dirty="0" sz="2200" spc="-125">
                <a:latin typeface="Arial"/>
                <a:cs typeface="Arial"/>
              </a:rPr>
              <a:t>r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25">
                <a:latin typeface="Arial"/>
                <a:cs typeface="Arial"/>
              </a:rPr>
              <a:t>b</a:t>
            </a:r>
            <a:r>
              <a:rPr dirty="0" baseline="-24904" sz="2175" spc="7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/hr</a:t>
            </a:r>
            <a:endParaRPr sz="2200">
              <a:latin typeface="Arial"/>
              <a:cs typeface="Arial"/>
            </a:endParaRPr>
          </a:p>
          <a:p>
            <a:pPr marL="780415">
              <a:lnSpc>
                <a:spcPct val="100000"/>
              </a:lnSpc>
              <a:tabLst>
                <a:tab pos="1074420" algn="l"/>
              </a:tabLst>
            </a:pPr>
            <a:r>
              <a:rPr dirty="0" sz="2200" spc="-15">
                <a:latin typeface="Arial"/>
                <a:cs typeface="Arial"/>
              </a:rPr>
              <a:t>L</a:t>
            </a:r>
            <a:r>
              <a:rPr dirty="0" sz="2200" spc="-15">
                <a:latin typeface="Arial"/>
                <a:cs typeface="Arial"/>
              </a:rPr>
              <a:t>	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 spc="-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mass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flow</a:t>
            </a:r>
            <a:r>
              <a:rPr dirty="0" sz="2200" spc="-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rate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of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li</a:t>
            </a:r>
            <a:r>
              <a:rPr dirty="0" sz="2200" spc="-15">
                <a:latin typeface="Arial"/>
                <a:cs typeface="Arial"/>
              </a:rPr>
              <a:t>q</a:t>
            </a:r>
            <a:r>
              <a:rPr dirty="0" sz="2200" spc="-5">
                <a:latin typeface="Arial"/>
                <a:cs typeface="Arial"/>
              </a:rPr>
              <a:t>ui</a:t>
            </a:r>
            <a:r>
              <a:rPr dirty="0" sz="2200" spc="-15">
                <a:latin typeface="Arial"/>
                <a:cs typeface="Arial"/>
              </a:rPr>
              <a:t>d</a:t>
            </a:r>
            <a:r>
              <a:rPr dirty="0" sz="2200" spc="-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</a:t>
            </a:r>
            <a:r>
              <a:rPr dirty="0" sz="2200" spc="-15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lant,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30">
                <a:latin typeface="Arial"/>
                <a:cs typeface="Arial"/>
              </a:rPr>
              <a:t>b</a:t>
            </a:r>
            <a:r>
              <a:rPr dirty="0" baseline="-24904" sz="2175" spc="7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/hr</a:t>
            </a:r>
            <a:endParaRPr sz="2200">
              <a:latin typeface="Arial"/>
              <a:cs typeface="Arial"/>
            </a:endParaRPr>
          </a:p>
          <a:p>
            <a:pPr marL="1463040" marR="654685" indent="-682625">
              <a:lnSpc>
                <a:spcPts val="2650"/>
              </a:lnSpc>
              <a:spcBef>
                <a:spcPts val="80"/>
              </a:spcBef>
            </a:pPr>
            <a:r>
              <a:rPr dirty="0" sz="2200" spc="-25">
                <a:latin typeface="Arial"/>
                <a:cs typeface="Arial"/>
              </a:rPr>
              <a:t>C</a:t>
            </a:r>
            <a:r>
              <a:rPr dirty="0" baseline="-24904" sz="2175">
                <a:latin typeface="Arial"/>
                <a:cs typeface="Arial"/>
              </a:rPr>
              <a:t>p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a</a:t>
            </a:r>
            <a:r>
              <a:rPr dirty="0" sz="2200" spc="-25">
                <a:latin typeface="Arial"/>
                <a:cs typeface="Arial"/>
              </a:rPr>
              <a:t>v</a:t>
            </a:r>
            <a:r>
              <a:rPr dirty="0" sz="2200" spc="-15">
                <a:latin typeface="Arial"/>
                <a:cs typeface="Arial"/>
              </a:rPr>
              <a:t>erage</a:t>
            </a:r>
            <a:r>
              <a:rPr dirty="0" sz="2200" spc="2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5">
                <a:latin typeface="Arial"/>
                <a:cs typeface="Arial"/>
              </a:rPr>
              <a:t>pe</a:t>
            </a:r>
            <a:r>
              <a:rPr dirty="0" sz="2200" spc="-5">
                <a:latin typeface="Arial"/>
                <a:cs typeface="Arial"/>
              </a:rPr>
              <a:t>c</a:t>
            </a:r>
            <a:r>
              <a:rPr dirty="0" sz="2200" spc="-10">
                <a:latin typeface="Arial"/>
                <a:cs typeface="Arial"/>
              </a:rPr>
              <a:t>ific</a:t>
            </a:r>
            <a:r>
              <a:rPr dirty="0" sz="2200" spc="-2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h</a:t>
            </a:r>
            <a:r>
              <a:rPr dirty="0" sz="2200" spc="-10">
                <a:latin typeface="Arial"/>
                <a:cs typeface="Arial"/>
              </a:rPr>
              <a:t>e</a:t>
            </a:r>
            <a:r>
              <a:rPr dirty="0" sz="2200" spc="-10">
                <a:latin typeface="Arial"/>
                <a:cs typeface="Arial"/>
              </a:rPr>
              <a:t>at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of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a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g</a:t>
            </a:r>
            <a:r>
              <a:rPr dirty="0" sz="2200" spc="-15">
                <a:latin typeface="Arial"/>
                <a:cs typeface="Arial"/>
              </a:rPr>
              <a:t>a</a:t>
            </a:r>
            <a:r>
              <a:rPr dirty="0" sz="2200" spc="-5">
                <a:latin typeface="Arial"/>
                <a:cs typeface="Arial"/>
              </a:rPr>
              <a:t>s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</a:t>
            </a:r>
            <a:r>
              <a:rPr dirty="0" sz="2200" spc="-15">
                <a:latin typeface="Arial"/>
                <a:cs typeface="Arial"/>
              </a:rPr>
              <a:t>on</a:t>
            </a:r>
            <a:r>
              <a:rPr dirty="0" sz="2200" spc="-10">
                <a:latin typeface="Arial"/>
                <a:cs typeface="Arial"/>
              </a:rPr>
              <a:t>d</a:t>
            </a:r>
            <a:r>
              <a:rPr dirty="0" sz="2200" spc="-15">
                <a:latin typeface="Arial"/>
                <a:cs typeface="Arial"/>
              </a:rPr>
              <a:t>e</a:t>
            </a:r>
            <a:r>
              <a:rPr dirty="0" sz="2200" spc="-10">
                <a:latin typeface="Arial"/>
                <a:cs typeface="Arial"/>
              </a:rPr>
              <a:t>ns</a:t>
            </a:r>
            <a:r>
              <a:rPr dirty="0" sz="2200" spc="-15">
                <a:latin typeface="Arial"/>
                <a:cs typeface="Arial"/>
              </a:rPr>
              <a:t>a</a:t>
            </a:r>
            <a:r>
              <a:rPr dirty="0" sz="2200" spc="-5">
                <a:latin typeface="Arial"/>
                <a:cs typeface="Arial"/>
              </a:rPr>
              <a:t>t</a:t>
            </a:r>
            <a:r>
              <a:rPr dirty="0" sz="2200" spc="-15">
                <a:latin typeface="Arial"/>
                <a:cs typeface="Arial"/>
              </a:rPr>
              <a:t>e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or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</a:t>
            </a:r>
            <a:r>
              <a:rPr dirty="0" sz="2200" spc="-15">
                <a:latin typeface="Arial"/>
                <a:cs typeface="Arial"/>
              </a:rPr>
              <a:t>oolan</a:t>
            </a:r>
            <a:r>
              <a:rPr dirty="0" sz="2200" spc="-5">
                <a:latin typeface="Arial"/>
                <a:cs typeface="Arial"/>
              </a:rPr>
              <a:t>t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 spc="-10">
                <a:latin typeface="Arial"/>
                <a:cs typeface="Arial"/>
              </a:rPr>
              <a:t> Btu/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15">
                <a:latin typeface="Arial"/>
                <a:cs typeface="Arial"/>
              </a:rPr>
              <a:t>b</a:t>
            </a:r>
            <a:r>
              <a:rPr dirty="0" baseline="-24904" sz="2175">
                <a:latin typeface="Arial"/>
                <a:cs typeface="Arial"/>
              </a:rPr>
              <a:t>m </a:t>
            </a:r>
            <a:r>
              <a:rPr dirty="0" baseline="-24904" sz="2175" spc="-292">
                <a:latin typeface="Arial"/>
                <a:cs typeface="Arial"/>
              </a:rPr>
              <a:t> </a:t>
            </a:r>
            <a:r>
              <a:rPr dirty="0" sz="2200" spc="-15">
                <a:latin typeface="Symbol"/>
                <a:cs typeface="Symbol"/>
              </a:rPr>
              <a:t></a:t>
            </a:r>
            <a:r>
              <a:rPr dirty="0" sz="2200" spc="-15">
                <a:latin typeface="Arial"/>
                <a:cs typeface="Arial"/>
              </a:rPr>
              <a:t>F</a:t>
            </a:r>
            <a:endParaRPr sz="2200">
              <a:latin typeface="Arial"/>
              <a:cs typeface="Arial"/>
            </a:endParaRPr>
          </a:p>
          <a:p>
            <a:pPr marL="780415" marR="2454910">
              <a:lnSpc>
                <a:spcPts val="2630"/>
              </a:lnSpc>
              <a:spcBef>
                <a:spcPts val="5"/>
              </a:spcBef>
            </a:pPr>
            <a:r>
              <a:rPr dirty="0" sz="2200" spc="-15">
                <a:latin typeface="Arial"/>
                <a:cs typeface="Arial"/>
              </a:rPr>
              <a:t>T</a:t>
            </a:r>
            <a:r>
              <a:rPr dirty="0" sz="2200" spc="-15">
                <a:latin typeface="Arial"/>
                <a:cs typeface="Arial"/>
              </a:rPr>
              <a:t> </a:t>
            </a:r>
            <a:r>
              <a:rPr dirty="0" sz="2200" spc="-25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te</a:t>
            </a:r>
            <a:r>
              <a:rPr dirty="0" sz="2200" spc="-30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perat</a:t>
            </a:r>
            <a:r>
              <a:rPr dirty="0" sz="2200" spc="-10">
                <a:latin typeface="Arial"/>
                <a:cs typeface="Arial"/>
              </a:rPr>
              <a:t>u</a:t>
            </a:r>
            <a:r>
              <a:rPr dirty="0" sz="2200" spc="-10">
                <a:latin typeface="Arial"/>
                <a:cs typeface="Arial"/>
              </a:rPr>
              <a:t>re</a:t>
            </a:r>
            <a:r>
              <a:rPr dirty="0" sz="2200" spc="4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of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g</a:t>
            </a:r>
            <a:r>
              <a:rPr dirty="0" sz="2200" spc="-15">
                <a:latin typeface="Arial"/>
                <a:cs typeface="Arial"/>
              </a:rPr>
              <a:t>as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r</a:t>
            </a:r>
            <a:r>
              <a:rPr dirty="0" sz="2200" spc="1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10">
                <a:latin typeface="Arial"/>
                <a:cs typeface="Arial"/>
              </a:rPr>
              <a:t>iqu</a:t>
            </a:r>
            <a:r>
              <a:rPr dirty="0" sz="2200">
                <a:latin typeface="Arial"/>
                <a:cs typeface="Arial"/>
              </a:rPr>
              <a:t>i</a:t>
            </a:r>
            <a:r>
              <a:rPr dirty="0" sz="2200" spc="-15">
                <a:latin typeface="Arial"/>
                <a:cs typeface="Arial"/>
              </a:rPr>
              <a:t>d</a:t>
            </a:r>
            <a:r>
              <a:rPr dirty="0" sz="2200" spc="-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0">
                <a:latin typeface="Arial"/>
                <a:cs typeface="Arial"/>
              </a:rPr>
              <a:t>tre</a:t>
            </a:r>
            <a:r>
              <a:rPr dirty="0" sz="2200" spc="-10">
                <a:latin typeface="Arial"/>
                <a:cs typeface="Arial"/>
              </a:rPr>
              <a:t>a</a:t>
            </a:r>
            <a:r>
              <a:rPr dirty="0" sz="2200" spc="-30">
                <a:latin typeface="Arial"/>
                <a:cs typeface="Arial"/>
              </a:rPr>
              <a:t>m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 spc="-5">
                <a:latin typeface="Arial"/>
                <a:cs typeface="Arial"/>
              </a:rPr>
              <a:t> </a:t>
            </a:r>
            <a:r>
              <a:rPr dirty="0" sz="2200" spc="-15">
                <a:latin typeface="Symbol"/>
                <a:cs typeface="Symbol"/>
              </a:rPr>
              <a:t></a:t>
            </a:r>
            <a:r>
              <a:rPr dirty="0" sz="2200" spc="-10">
                <a:latin typeface="Arial"/>
                <a:cs typeface="Arial"/>
              </a:rPr>
              <a:t>F </a:t>
            </a:r>
            <a:r>
              <a:rPr dirty="0" sz="2200" spc="-25">
                <a:latin typeface="Arial"/>
                <a:cs typeface="Arial"/>
              </a:rPr>
              <a:t>H</a:t>
            </a:r>
            <a:r>
              <a:rPr dirty="0" baseline="-21072" sz="2175">
                <a:latin typeface="Arial"/>
                <a:cs typeface="Arial"/>
              </a:rPr>
              <a:t>l</a:t>
            </a:r>
            <a:r>
              <a:rPr dirty="0" baseline="-21072" sz="2175" spc="15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=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5">
                <a:latin typeface="Arial"/>
                <a:cs typeface="Arial"/>
              </a:rPr>
              <a:t>he</a:t>
            </a:r>
            <a:r>
              <a:rPr dirty="0" sz="2200" spc="-10">
                <a:latin typeface="Arial"/>
                <a:cs typeface="Arial"/>
              </a:rPr>
              <a:t>a</a:t>
            </a:r>
            <a:r>
              <a:rPr dirty="0" sz="2200" spc="-10">
                <a:latin typeface="Arial"/>
                <a:cs typeface="Arial"/>
              </a:rPr>
              <a:t>t</a:t>
            </a:r>
            <a:r>
              <a:rPr dirty="0" sz="22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of</a:t>
            </a:r>
            <a:r>
              <a:rPr dirty="0" sz="2200" spc="1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</a:t>
            </a:r>
            <a:r>
              <a:rPr dirty="0" sz="2200" spc="-15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200" spc="-15">
                <a:latin typeface="Arial"/>
                <a:cs typeface="Arial"/>
              </a:rPr>
              <a:t>d</a:t>
            </a:r>
            <a:r>
              <a:rPr dirty="0" sz="2200" spc="-10">
                <a:latin typeface="Arial"/>
                <a:cs typeface="Arial"/>
              </a:rPr>
              <a:t>e</a:t>
            </a:r>
            <a:r>
              <a:rPr dirty="0" sz="2200" spc="-15">
                <a:latin typeface="Arial"/>
                <a:cs typeface="Arial"/>
              </a:rPr>
              <a:t>n</a:t>
            </a:r>
            <a:r>
              <a:rPr dirty="0" sz="2200" spc="-10">
                <a:latin typeface="Arial"/>
                <a:cs typeface="Arial"/>
              </a:rPr>
              <a:t>s</a:t>
            </a:r>
            <a:r>
              <a:rPr dirty="0" sz="2200" spc="-10">
                <a:latin typeface="Arial"/>
                <a:cs typeface="Arial"/>
              </a:rPr>
              <a:t>at</a:t>
            </a:r>
            <a:r>
              <a:rPr dirty="0" sz="2200">
                <a:latin typeface="Arial"/>
                <a:cs typeface="Arial"/>
              </a:rPr>
              <a:t>i</a:t>
            </a:r>
            <a:r>
              <a:rPr dirty="0" sz="2200" spc="-15">
                <a:latin typeface="Arial"/>
                <a:cs typeface="Arial"/>
              </a:rPr>
              <a:t>o</a:t>
            </a:r>
            <a:r>
              <a:rPr dirty="0" sz="2200" spc="-10">
                <a:latin typeface="Arial"/>
                <a:cs typeface="Arial"/>
              </a:rPr>
              <a:t>n</a:t>
            </a:r>
            <a:r>
              <a:rPr dirty="0" sz="2200" spc="-10">
                <a:latin typeface="Arial"/>
                <a:cs typeface="Arial"/>
              </a:rPr>
              <a:t>,</a:t>
            </a:r>
            <a:r>
              <a:rPr dirty="0" sz="2200" spc="-1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Btu/</a:t>
            </a:r>
            <a:r>
              <a:rPr dirty="0" sz="2200">
                <a:latin typeface="Arial"/>
                <a:cs typeface="Arial"/>
              </a:rPr>
              <a:t>l</a:t>
            </a:r>
            <a:r>
              <a:rPr dirty="0" sz="2200" spc="-30">
                <a:latin typeface="Arial"/>
                <a:cs typeface="Arial"/>
              </a:rPr>
              <a:t>b</a:t>
            </a:r>
            <a:r>
              <a:rPr dirty="0" baseline="-24904" sz="2175">
                <a:latin typeface="Arial"/>
                <a:cs typeface="Arial"/>
              </a:rPr>
              <a:t>m</a:t>
            </a:r>
            <a:endParaRPr baseline="-24904" sz="217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3327" y="1076602"/>
            <a:ext cx="826325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Surfa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 Conden</a:t>
            </a:r>
            <a:r>
              <a:rPr dirty="0" sz="4400" spc="10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er Su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face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Area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8596" y="2397975"/>
            <a:ext cx="3059430" cy="657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q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=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U</a:t>
            </a:r>
            <a:r>
              <a:rPr dirty="0" sz="4000" spc="-220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229">
                <a:latin typeface="Arial"/>
                <a:cs typeface="Arial"/>
              </a:rPr>
              <a:t> </a:t>
            </a:r>
            <a:r>
              <a:rPr dirty="0" sz="4000" spc="-15">
                <a:latin typeface="Arial"/>
                <a:cs typeface="Arial"/>
              </a:rPr>
              <a:t>(</a:t>
            </a:r>
            <a:r>
              <a:rPr dirty="0" sz="4000" spc="470">
                <a:latin typeface="Symbol"/>
                <a:cs typeface="Symbol"/>
              </a:rPr>
              <a:t></a:t>
            </a:r>
            <a:r>
              <a:rPr dirty="0" sz="4000" spc="-35">
                <a:latin typeface="Arial"/>
                <a:cs typeface="Arial"/>
              </a:rPr>
              <a:t>T</a:t>
            </a:r>
            <a:r>
              <a:rPr dirty="0" baseline="-25157" sz="3975">
                <a:latin typeface="Arial"/>
                <a:cs typeface="Arial"/>
              </a:rPr>
              <a:t>m</a:t>
            </a:r>
            <a:r>
              <a:rPr dirty="0" sz="4000" spc="-15">
                <a:latin typeface="Arial"/>
                <a:cs typeface="Arial"/>
              </a:rPr>
              <a:t>)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813" y="3809918"/>
            <a:ext cx="10934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wh</a:t>
            </a:r>
            <a:r>
              <a:rPr dirty="0" sz="2800" spc="-10">
                <a:latin typeface="Arial"/>
                <a:cs typeface="Arial"/>
              </a:rPr>
              <a:t>er</a:t>
            </a:r>
            <a:r>
              <a:rPr dirty="0" sz="2800" spc="-15">
                <a:latin typeface="Arial"/>
                <a:cs typeface="Arial"/>
              </a:rPr>
              <a:t>e: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2613" y="6067739"/>
            <a:ext cx="6757670" cy="4673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3940" algn="l"/>
              </a:tabLst>
            </a:pPr>
            <a:r>
              <a:rPr dirty="0" sz="2800" spc="-20">
                <a:latin typeface="Symbol"/>
                <a:cs typeface="Symbol"/>
              </a:rPr>
              <a:t></a:t>
            </a:r>
            <a:r>
              <a:rPr dirty="0" sz="2800" spc="-25">
                <a:latin typeface="Arial"/>
                <a:cs typeface="Arial"/>
              </a:rPr>
              <a:t>T</a:t>
            </a:r>
            <a:r>
              <a:rPr dirty="0" baseline="-25525" sz="2775" spc="22">
                <a:latin typeface="Arial"/>
                <a:cs typeface="Arial"/>
              </a:rPr>
              <a:t>m</a:t>
            </a:r>
            <a:r>
              <a:rPr dirty="0" sz="2800" spc="-20">
                <a:latin typeface="Arial"/>
                <a:cs typeface="Arial"/>
              </a:rPr>
              <a:t>=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mea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tempe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di</a:t>
            </a:r>
            <a:r>
              <a:rPr dirty="0" sz="2800" spc="-5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erenc</a:t>
            </a:r>
            <a:r>
              <a:rPr dirty="0" sz="2800" spc="-15">
                <a:latin typeface="Arial"/>
                <a:cs typeface="Arial"/>
              </a:rPr>
              <a:t>e,</a:t>
            </a:r>
            <a:r>
              <a:rPr dirty="0" sz="2800" spc="-20">
                <a:latin typeface="Arial"/>
                <a:cs typeface="Arial"/>
              </a:rPr>
              <a:t> </a:t>
            </a:r>
            <a:r>
              <a:rPr dirty="0" sz="2800" spc="-20">
                <a:latin typeface="Symbol"/>
                <a:cs typeface="Symbol"/>
              </a:rPr>
              <a:t></a:t>
            </a:r>
            <a:r>
              <a:rPr dirty="0" sz="2800" spc="-20"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80388" y="4203110"/>
          <a:ext cx="6049010" cy="1744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8576"/>
                <a:gridCol w="491429"/>
                <a:gridCol w="5078563"/>
              </a:tblGrid>
              <a:tr h="437007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q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=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ra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28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30784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U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A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=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=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6520" indent="-635">
                        <a:lnSpc>
                          <a:spcPts val="3354"/>
                        </a:lnSpc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ve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ll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he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ns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 spc="-4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ic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nt,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96520">
                        <a:lnSpc>
                          <a:spcPts val="3354"/>
                        </a:lnSpc>
                      </a:pPr>
                      <a:r>
                        <a:rPr dirty="0" sz="2800" spc="-1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hr·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ft</a:t>
                      </a:r>
                      <a:r>
                        <a:rPr dirty="0" baseline="25525" sz="277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·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°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8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ra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su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rfa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a,</a:t>
                      </a:r>
                      <a:r>
                        <a:rPr dirty="0" sz="28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8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28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baseline="25525" sz="2775">
                          <a:latin typeface="Arial"/>
                          <a:cs typeface="Arial"/>
                        </a:rPr>
                        <a:t>2</a:t>
                      </a:r>
                      <a:endParaRPr baseline="25525" sz="2775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00" y="1981200"/>
            <a:ext cx="5181600" cy="5029200"/>
          </a:xfrm>
          <a:custGeom>
            <a:avLst/>
            <a:gdLst/>
            <a:ahLst/>
            <a:cxnLst/>
            <a:rect l="l" t="t" r="r" b="b"/>
            <a:pathLst>
              <a:path w="5181600" h="5029200">
                <a:moveTo>
                  <a:pt x="0" y="0"/>
                </a:moveTo>
                <a:lnTo>
                  <a:pt x="5181600" y="0"/>
                </a:lnTo>
                <a:lnTo>
                  <a:pt x="5181600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10027" y="1976754"/>
            <a:ext cx="5192395" cy="5039995"/>
          </a:xfrm>
          <a:custGeom>
            <a:avLst/>
            <a:gdLst/>
            <a:ahLst/>
            <a:cxnLst/>
            <a:rect l="l" t="t" r="r" b="b"/>
            <a:pathLst>
              <a:path w="5192395" h="5039995">
                <a:moveTo>
                  <a:pt x="5192141" y="0"/>
                </a:moveTo>
                <a:lnTo>
                  <a:pt x="0" y="0"/>
                </a:lnTo>
                <a:lnTo>
                  <a:pt x="0" y="5039741"/>
                </a:lnTo>
                <a:lnTo>
                  <a:pt x="5192141" y="5039741"/>
                </a:lnTo>
                <a:lnTo>
                  <a:pt x="5192141" y="5033645"/>
                </a:lnTo>
                <a:lnTo>
                  <a:pt x="10668" y="5033645"/>
                </a:lnTo>
                <a:lnTo>
                  <a:pt x="4572" y="5029200"/>
                </a:lnTo>
                <a:lnTo>
                  <a:pt x="10668" y="50292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5192141" y="4445"/>
                </a:lnTo>
                <a:lnTo>
                  <a:pt x="5192141" y="0"/>
                </a:lnTo>
                <a:close/>
              </a:path>
              <a:path w="5192395" h="5039995">
                <a:moveTo>
                  <a:pt x="10668" y="5029200"/>
                </a:moveTo>
                <a:lnTo>
                  <a:pt x="4572" y="5029200"/>
                </a:lnTo>
                <a:lnTo>
                  <a:pt x="10668" y="5033645"/>
                </a:lnTo>
                <a:lnTo>
                  <a:pt x="10668" y="5029200"/>
                </a:lnTo>
                <a:close/>
              </a:path>
              <a:path w="5192395" h="5039995">
                <a:moveTo>
                  <a:pt x="5181600" y="5029200"/>
                </a:moveTo>
                <a:lnTo>
                  <a:pt x="10668" y="5029200"/>
                </a:lnTo>
                <a:lnTo>
                  <a:pt x="10668" y="5033645"/>
                </a:lnTo>
                <a:lnTo>
                  <a:pt x="5181600" y="5033645"/>
                </a:lnTo>
                <a:lnTo>
                  <a:pt x="5181600" y="5029200"/>
                </a:lnTo>
                <a:close/>
              </a:path>
              <a:path w="5192395" h="5039995">
                <a:moveTo>
                  <a:pt x="5181600" y="4445"/>
                </a:moveTo>
                <a:lnTo>
                  <a:pt x="5181600" y="5033645"/>
                </a:lnTo>
                <a:lnTo>
                  <a:pt x="5186172" y="5029200"/>
                </a:lnTo>
                <a:lnTo>
                  <a:pt x="5192141" y="5029200"/>
                </a:lnTo>
                <a:lnTo>
                  <a:pt x="5192141" y="10668"/>
                </a:lnTo>
                <a:lnTo>
                  <a:pt x="5186172" y="10668"/>
                </a:lnTo>
                <a:lnTo>
                  <a:pt x="5181600" y="4445"/>
                </a:lnTo>
                <a:close/>
              </a:path>
              <a:path w="5192395" h="5039995">
                <a:moveTo>
                  <a:pt x="5192141" y="5029200"/>
                </a:moveTo>
                <a:lnTo>
                  <a:pt x="5186172" y="5029200"/>
                </a:lnTo>
                <a:lnTo>
                  <a:pt x="5181600" y="5033645"/>
                </a:lnTo>
                <a:lnTo>
                  <a:pt x="5192141" y="5033645"/>
                </a:lnTo>
                <a:lnTo>
                  <a:pt x="5192141" y="5029200"/>
                </a:lnTo>
                <a:close/>
              </a:path>
              <a:path w="5192395" h="50399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5192395" h="5039995">
                <a:moveTo>
                  <a:pt x="51816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5181600" y="10668"/>
                </a:lnTo>
                <a:lnTo>
                  <a:pt x="5181600" y="4445"/>
                </a:lnTo>
                <a:close/>
              </a:path>
              <a:path w="5192395" h="5039995">
                <a:moveTo>
                  <a:pt x="5192141" y="4445"/>
                </a:moveTo>
                <a:lnTo>
                  <a:pt x="5181600" y="4445"/>
                </a:lnTo>
                <a:lnTo>
                  <a:pt x="5186172" y="10668"/>
                </a:lnTo>
                <a:lnTo>
                  <a:pt x="5192141" y="10668"/>
                </a:lnTo>
                <a:lnTo>
                  <a:pt x="51921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45021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Heat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</a:t>
            </a:r>
            <a:r>
              <a:rPr dirty="0" spc="-1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nsf</a:t>
            </a:r>
            <a:r>
              <a:rPr dirty="0" spc="5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 R</a:t>
            </a:r>
            <a:r>
              <a:rPr dirty="0" spc="5">
                <a:latin typeface="Arial"/>
                <a:cs typeface="Arial"/>
              </a:rPr>
              <a:t>esis</a:t>
            </a:r>
            <a:r>
              <a:rPr dirty="0">
                <a:latin typeface="Arial"/>
                <a:cs typeface="Arial"/>
              </a:rPr>
              <a:t>tan</a:t>
            </a:r>
            <a:r>
              <a:rPr dirty="0" spc="5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2663964" y="2206777"/>
            <a:ext cx="4872228" cy="4626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413" y="1730512"/>
            <a:ext cx="202120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Tahoma"/>
                <a:cs typeface="Tahoma"/>
              </a:rPr>
              <a:t>Ch</a:t>
            </a:r>
            <a:r>
              <a:rPr dirty="0" sz="3200" spc="5" b="1">
                <a:latin typeface="Tahoma"/>
                <a:cs typeface="Tahoma"/>
              </a:rPr>
              <a:t>a</a:t>
            </a:r>
            <a:r>
              <a:rPr dirty="0" sz="3200" spc="-5" b="1">
                <a:latin typeface="Tahoma"/>
                <a:cs typeface="Tahoma"/>
              </a:rPr>
              <a:t>pt</a:t>
            </a:r>
            <a:r>
              <a:rPr dirty="0" sz="3200" spc="10" b="1">
                <a:latin typeface="Tahoma"/>
                <a:cs typeface="Tahoma"/>
              </a:rPr>
              <a:t>e</a:t>
            </a:r>
            <a:r>
              <a:rPr dirty="0" sz="3200" b="1">
                <a:latin typeface="Tahoma"/>
                <a:cs typeface="Tahoma"/>
              </a:rPr>
              <a:t>r</a:t>
            </a:r>
            <a:r>
              <a:rPr dirty="0" sz="3200" spc="-20" b="1">
                <a:latin typeface="Tahoma"/>
                <a:cs typeface="Tahoma"/>
              </a:rPr>
              <a:t> </a:t>
            </a:r>
            <a:r>
              <a:rPr dirty="0" sz="3200" b="1">
                <a:latin typeface="Tahoma"/>
                <a:cs typeface="Tahoma"/>
              </a:rPr>
              <a:t>6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41013" y="3778845"/>
            <a:ext cx="2630805" cy="55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020"/>
              </a:lnSpc>
            </a:pPr>
            <a:r>
              <a:rPr dirty="0" sz="4200" spc="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x</a:t>
            </a:r>
            <a:r>
              <a:rPr dirty="0" sz="4200" spc="-10" b="1">
                <a:latin typeface="Tahoma"/>
                <a:cs typeface="Tahoma"/>
              </a:rPr>
              <a:t>i</a:t>
            </a:r>
            <a:r>
              <a:rPr dirty="0" sz="4200" spc="-35" b="1">
                <a:latin typeface="Tahoma"/>
                <a:cs typeface="Tahoma"/>
              </a:rPr>
              <a:t>da</a:t>
            </a:r>
            <a:r>
              <a:rPr dirty="0" sz="4200" spc="-15" b="1">
                <a:latin typeface="Tahoma"/>
                <a:cs typeface="Tahoma"/>
              </a:rPr>
              <a:t>ti</a:t>
            </a:r>
            <a:r>
              <a:rPr dirty="0" sz="4200" spc="-25" b="1">
                <a:latin typeface="Tahoma"/>
                <a:cs typeface="Tahoma"/>
              </a:rPr>
              <a:t>o</a:t>
            </a:r>
            <a:r>
              <a:rPr dirty="0" sz="4200" b="1">
                <a:latin typeface="Tahoma"/>
                <a:cs typeface="Tahoma"/>
              </a:rPr>
              <a:t>n</a:t>
            </a:r>
            <a:endParaRPr sz="4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524000"/>
            <a:ext cx="6934200" cy="5410200"/>
          </a:xfrm>
          <a:custGeom>
            <a:avLst/>
            <a:gdLst/>
            <a:ahLst/>
            <a:cxnLst/>
            <a:rect l="l" t="t" r="r" b="b"/>
            <a:pathLst>
              <a:path w="6934200" h="5410200">
                <a:moveTo>
                  <a:pt x="0" y="0"/>
                </a:moveTo>
                <a:lnTo>
                  <a:pt x="6934200" y="0"/>
                </a:lnTo>
                <a:lnTo>
                  <a:pt x="6934200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19427" y="1519555"/>
            <a:ext cx="6944995" cy="5420995"/>
          </a:xfrm>
          <a:custGeom>
            <a:avLst/>
            <a:gdLst/>
            <a:ahLst/>
            <a:cxnLst/>
            <a:rect l="l" t="t" r="r" b="b"/>
            <a:pathLst>
              <a:path w="6944995" h="5420995">
                <a:moveTo>
                  <a:pt x="6944741" y="0"/>
                </a:moveTo>
                <a:lnTo>
                  <a:pt x="0" y="0"/>
                </a:lnTo>
                <a:lnTo>
                  <a:pt x="0" y="5420741"/>
                </a:lnTo>
                <a:lnTo>
                  <a:pt x="6944741" y="5420741"/>
                </a:lnTo>
                <a:lnTo>
                  <a:pt x="6944741" y="5414645"/>
                </a:lnTo>
                <a:lnTo>
                  <a:pt x="10668" y="5414645"/>
                </a:lnTo>
                <a:lnTo>
                  <a:pt x="4571" y="5410200"/>
                </a:lnTo>
                <a:lnTo>
                  <a:pt x="10668" y="5410200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445"/>
                </a:lnTo>
                <a:lnTo>
                  <a:pt x="6944741" y="4445"/>
                </a:lnTo>
                <a:lnTo>
                  <a:pt x="6944741" y="0"/>
                </a:lnTo>
                <a:close/>
              </a:path>
              <a:path w="6944995" h="5420995">
                <a:moveTo>
                  <a:pt x="10668" y="5410200"/>
                </a:moveTo>
                <a:lnTo>
                  <a:pt x="4571" y="5410200"/>
                </a:lnTo>
                <a:lnTo>
                  <a:pt x="10668" y="5414645"/>
                </a:lnTo>
                <a:lnTo>
                  <a:pt x="10668" y="5410200"/>
                </a:lnTo>
                <a:close/>
              </a:path>
              <a:path w="6944995" h="5420995">
                <a:moveTo>
                  <a:pt x="6934200" y="5410200"/>
                </a:moveTo>
                <a:lnTo>
                  <a:pt x="10668" y="5410200"/>
                </a:lnTo>
                <a:lnTo>
                  <a:pt x="10668" y="5414645"/>
                </a:lnTo>
                <a:lnTo>
                  <a:pt x="6934200" y="5414645"/>
                </a:lnTo>
                <a:lnTo>
                  <a:pt x="6934200" y="5410200"/>
                </a:lnTo>
                <a:close/>
              </a:path>
              <a:path w="6944995" h="5420995">
                <a:moveTo>
                  <a:pt x="6934200" y="4445"/>
                </a:moveTo>
                <a:lnTo>
                  <a:pt x="6934200" y="5414645"/>
                </a:lnTo>
                <a:lnTo>
                  <a:pt x="6938772" y="5410200"/>
                </a:lnTo>
                <a:lnTo>
                  <a:pt x="6944741" y="5410200"/>
                </a:lnTo>
                <a:lnTo>
                  <a:pt x="6944741" y="10668"/>
                </a:lnTo>
                <a:lnTo>
                  <a:pt x="6938772" y="10668"/>
                </a:lnTo>
                <a:lnTo>
                  <a:pt x="6934200" y="4445"/>
                </a:lnTo>
                <a:close/>
              </a:path>
              <a:path w="6944995" h="5420995">
                <a:moveTo>
                  <a:pt x="6944741" y="5410200"/>
                </a:moveTo>
                <a:lnTo>
                  <a:pt x="6938772" y="5410200"/>
                </a:lnTo>
                <a:lnTo>
                  <a:pt x="6934200" y="5414645"/>
                </a:lnTo>
                <a:lnTo>
                  <a:pt x="6944741" y="5414645"/>
                </a:lnTo>
                <a:lnTo>
                  <a:pt x="6944741" y="5410200"/>
                </a:lnTo>
                <a:close/>
              </a:path>
              <a:path w="6944995" h="5420995">
                <a:moveTo>
                  <a:pt x="10668" y="4445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6944995" h="5420995">
                <a:moveTo>
                  <a:pt x="69342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6934200" y="10668"/>
                </a:lnTo>
                <a:lnTo>
                  <a:pt x="6934200" y="4445"/>
                </a:lnTo>
                <a:close/>
              </a:path>
              <a:path w="6944995" h="5420995">
                <a:moveTo>
                  <a:pt x="6944741" y="4445"/>
                </a:moveTo>
                <a:lnTo>
                  <a:pt x="6934200" y="4445"/>
                </a:lnTo>
                <a:lnTo>
                  <a:pt x="6938772" y="10668"/>
                </a:lnTo>
                <a:lnTo>
                  <a:pt x="6944741" y="10668"/>
                </a:lnTo>
                <a:lnTo>
                  <a:pt x="69447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27708" y="831847"/>
            <a:ext cx="767588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15">
                <a:latin typeface="Arial"/>
                <a:cs typeface="Arial"/>
              </a:rPr>
              <a:t>v</a:t>
            </a:r>
            <a:r>
              <a:rPr dirty="0" sz="4000" spc="-20">
                <a:latin typeface="Arial"/>
                <a:cs typeface="Arial"/>
              </a:rPr>
              <a:t>er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10">
                <a:latin typeface="Arial"/>
                <a:cs typeface="Arial"/>
              </a:rPr>
              <a:t>ll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H</a:t>
            </a:r>
            <a:r>
              <a:rPr dirty="0" sz="4000" spc="-20">
                <a:latin typeface="Arial"/>
                <a:cs typeface="Arial"/>
              </a:rPr>
              <a:t>eat</a:t>
            </a:r>
            <a:r>
              <a:rPr dirty="0" sz="4000" spc="1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rans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er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C</a:t>
            </a:r>
            <a:r>
              <a:rPr dirty="0" sz="4000" spc="-20">
                <a:latin typeface="Arial"/>
                <a:cs typeface="Arial"/>
              </a:rPr>
              <a:t>oef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0">
                <a:latin typeface="Arial"/>
                <a:cs typeface="Arial"/>
              </a:rPr>
              <a:t>ients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70304" y="1670304"/>
          <a:ext cx="6647815" cy="504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9483"/>
                <a:gridCol w="1937003"/>
                <a:gridCol w="1962912"/>
              </a:tblGrid>
              <a:tr h="774319">
                <a:tc>
                  <a:txBody>
                    <a:bodyPr/>
                    <a:lstStyle/>
                    <a:p>
                      <a:pPr marL="779780" marR="472440" indent="-30226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Arial"/>
                          <a:cs typeface="Arial"/>
                        </a:rPr>
                        <a:t>Co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400" spc="-1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400" spc="-1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sing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 Mater</a:t>
                      </a:r>
                      <a:r>
                        <a:rPr dirty="0" sz="2400" spc="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al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504190" marR="387985" indent="-10985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Arial"/>
                          <a:cs typeface="Arial"/>
                        </a:rPr>
                        <a:t>Co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ol</a:t>
                      </a:r>
                      <a:r>
                        <a:rPr dirty="0" sz="2400" spc="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ng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 Liquid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,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tu/hr</a:t>
                      </a:r>
                      <a:r>
                        <a:rPr dirty="0" sz="2400" spc="5" b="1">
                          <a:latin typeface="Arial"/>
                          <a:cs typeface="Arial"/>
                        </a:rPr>
                        <a:t>·f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baseline="24305" sz="2400" spc="-7" b="1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·</a:t>
                      </a:r>
                      <a:r>
                        <a:rPr dirty="0" sz="2400" spc="10">
                          <a:latin typeface="Symbol"/>
                          <a:cs typeface="Symbol"/>
                        </a:rPr>
                        <a:t></a:t>
                      </a:r>
                      <a:r>
                        <a:rPr dirty="0" sz="2400" b="1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966089">
                <a:tc>
                  <a:txBody>
                    <a:bodyPr/>
                    <a:lstStyle/>
                    <a:p>
                      <a:pPr marL="85090" marR="50736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Organic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high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pe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ent</a:t>
                      </a:r>
                      <a:r>
                        <a:rPr dirty="0" sz="20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non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onden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les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60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967739">
                <a:tc>
                  <a:txBody>
                    <a:bodyPr/>
                    <a:lstStyle/>
                    <a:p>
                      <a:pPr marL="85090" marR="506095">
                        <a:lnSpc>
                          <a:spcPct val="100000"/>
                        </a:lnSpc>
                      </a:pPr>
                      <a:r>
                        <a:rPr dirty="0" sz="2000" spc="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igh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boi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ing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h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uum)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643127">
                <a:tc>
                  <a:txBody>
                    <a:bodyPr/>
                    <a:lstStyle/>
                    <a:p>
                      <a:pPr marL="85090" marR="50609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Low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boi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li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ng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h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80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200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644778">
                <a:tc>
                  <a:txBody>
                    <a:bodyPr/>
                    <a:lstStyle/>
                    <a:p>
                      <a:pPr marL="85090" marR="463550">
                        <a:lnSpc>
                          <a:spcPct val="100000"/>
                        </a:lnSpc>
                      </a:pPr>
                      <a:r>
                        <a:rPr dirty="0" sz="2000" spc="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arb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apor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 and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80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100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1663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000" spc="-5">
                          <a:latin typeface="Arial"/>
                          <a:cs typeface="Arial"/>
                        </a:rPr>
                        <a:t>St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eam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Feed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20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400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1000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  <a:tr h="51650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ater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438784">
                        <a:lnSpc>
                          <a:spcPct val="100000"/>
                        </a:lnSpc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200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250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192">
                      <a:solidFill>
                        <a:srgbClr val="000000"/>
                      </a:solidFill>
                      <a:prstDash val="solid"/>
                    </a:lnL>
                    <a:lnR w="12192">
                      <a:solidFill>
                        <a:srgbClr val="000000"/>
                      </a:solidFill>
                      <a:prstDash val="solid"/>
                    </a:lnR>
                    <a:lnT w="12192">
                      <a:solidFill>
                        <a:srgbClr val="000000"/>
                      </a:solidFill>
                      <a:prstDash val="solid"/>
                    </a:lnT>
                    <a:lnB w="12192">
                      <a:solidFill>
                        <a:srgbClr val="000000"/>
                      </a:solidFill>
                      <a:prstDash val="solid"/>
                    </a:lnB>
                    <a:solidFill>
                      <a:srgbClr val="C5C5C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0" y="2667000"/>
            <a:ext cx="5410200" cy="2362200"/>
          </a:xfrm>
          <a:custGeom>
            <a:avLst/>
            <a:gdLst/>
            <a:ahLst/>
            <a:cxnLst/>
            <a:rect l="l" t="t" r="r" b="b"/>
            <a:pathLst>
              <a:path w="5410200" h="2362200">
                <a:moveTo>
                  <a:pt x="0" y="0"/>
                </a:moveTo>
                <a:lnTo>
                  <a:pt x="5410200" y="0"/>
                </a:lnTo>
                <a:lnTo>
                  <a:pt x="54102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57627" y="2662554"/>
            <a:ext cx="5420995" cy="2372995"/>
          </a:xfrm>
          <a:custGeom>
            <a:avLst/>
            <a:gdLst/>
            <a:ahLst/>
            <a:cxnLst/>
            <a:rect l="l" t="t" r="r" b="b"/>
            <a:pathLst>
              <a:path w="5420995" h="2372995">
                <a:moveTo>
                  <a:pt x="5420741" y="0"/>
                </a:moveTo>
                <a:lnTo>
                  <a:pt x="0" y="0"/>
                </a:lnTo>
                <a:lnTo>
                  <a:pt x="0" y="2372741"/>
                </a:lnTo>
                <a:lnTo>
                  <a:pt x="5420741" y="2372741"/>
                </a:lnTo>
                <a:lnTo>
                  <a:pt x="5420741" y="2366645"/>
                </a:lnTo>
                <a:lnTo>
                  <a:pt x="10668" y="2366645"/>
                </a:lnTo>
                <a:lnTo>
                  <a:pt x="4572" y="2362200"/>
                </a:lnTo>
                <a:lnTo>
                  <a:pt x="10668" y="2362200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445"/>
                </a:lnTo>
                <a:lnTo>
                  <a:pt x="5420741" y="4445"/>
                </a:lnTo>
                <a:lnTo>
                  <a:pt x="5420741" y="0"/>
                </a:lnTo>
                <a:close/>
              </a:path>
              <a:path w="5420995" h="2372995">
                <a:moveTo>
                  <a:pt x="10668" y="2362200"/>
                </a:moveTo>
                <a:lnTo>
                  <a:pt x="4572" y="2362200"/>
                </a:lnTo>
                <a:lnTo>
                  <a:pt x="10668" y="2366645"/>
                </a:lnTo>
                <a:lnTo>
                  <a:pt x="10668" y="2362200"/>
                </a:lnTo>
                <a:close/>
              </a:path>
              <a:path w="5420995" h="2372995">
                <a:moveTo>
                  <a:pt x="5410200" y="2362200"/>
                </a:moveTo>
                <a:lnTo>
                  <a:pt x="10668" y="2362200"/>
                </a:lnTo>
                <a:lnTo>
                  <a:pt x="10668" y="2366645"/>
                </a:lnTo>
                <a:lnTo>
                  <a:pt x="5410200" y="2366645"/>
                </a:lnTo>
                <a:lnTo>
                  <a:pt x="5410200" y="2362200"/>
                </a:lnTo>
                <a:close/>
              </a:path>
              <a:path w="5420995" h="2372995">
                <a:moveTo>
                  <a:pt x="5410200" y="4445"/>
                </a:moveTo>
                <a:lnTo>
                  <a:pt x="5410200" y="2366645"/>
                </a:lnTo>
                <a:lnTo>
                  <a:pt x="5414772" y="2362200"/>
                </a:lnTo>
                <a:lnTo>
                  <a:pt x="5420741" y="2362200"/>
                </a:lnTo>
                <a:lnTo>
                  <a:pt x="5420741" y="10668"/>
                </a:lnTo>
                <a:lnTo>
                  <a:pt x="5414772" y="10668"/>
                </a:lnTo>
                <a:lnTo>
                  <a:pt x="5410200" y="4445"/>
                </a:lnTo>
                <a:close/>
              </a:path>
              <a:path w="5420995" h="2372995">
                <a:moveTo>
                  <a:pt x="5420741" y="2362200"/>
                </a:moveTo>
                <a:lnTo>
                  <a:pt x="5414772" y="2362200"/>
                </a:lnTo>
                <a:lnTo>
                  <a:pt x="5410200" y="2366645"/>
                </a:lnTo>
                <a:lnTo>
                  <a:pt x="5420741" y="2366645"/>
                </a:lnTo>
                <a:lnTo>
                  <a:pt x="5420741" y="2362200"/>
                </a:lnTo>
                <a:close/>
              </a:path>
              <a:path w="5420995" h="2372995">
                <a:moveTo>
                  <a:pt x="10668" y="4445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445"/>
                </a:lnTo>
                <a:close/>
              </a:path>
              <a:path w="5420995" h="2372995">
                <a:moveTo>
                  <a:pt x="5410200" y="4445"/>
                </a:moveTo>
                <a:lnTo>
                  <a:pt x="10668" y="4445"/>
                </a:lnTo>
                <a:lnTo>
                  <a:pt x="10668" y="10668"/>
                </a:lnTo>
                <a:lnTo>
                  <a:pt x="5410200" y="10668"/>
                </a:lnTo>
                <a:lnTo>
                  <a:pt x="5410200" y="4445"/>
                </a:lnTo>
                <a:close/>
              </a:path>
              <a:path w="5420995" h="2372995">
                <a:moveTo>
                  <a:pt x="5420741" y="4445"/>
                </a:moveTo>
                <a:lnTo>
                  <a:pt x="5410200" y="4445"/>
                </a:lnTo>
                <a:lnTo>
                  <a:pt x="5414772" y="10668"/>
                </a:lnTo>
                <a:lnTo>
                  <a:pt x="5420741" y="10668"/>
                </a:lnTo>
                <a:lnTo>
                  <a:pt x="5420741" y="4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3076" y="1049170"/>
            <a:ext cx="857694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Log</a:t>
            </a:r>
            <a:r>
              <a:rPr dirty="0" sz="4400" spc="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M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an Temperature</a:t>
            </a:r>
            <a:r>
              <a:rPr dirty="0" sz="4400" spc="-10">
                <a:latin typeface="Arial"/>
                <a:cs typeface="Arial"/>
              </a:rPr>
              <a:t> D</a:t>
            </a:r>
            <a:r>
              <a:rPr dirty="0" sz="4400">
                <a:latin typeface="Arial"/>
                <a:cs typeface="Arial"/>
              </a:rPr>
              <a:t>i</a:t>
            </a:r>
            <a:r>
              <a:rPr dirty="0" sz="4400" spc="5">
                <a:latin typeface="Arial"/>
                <a:cs typeface="Arial"/>
              </a:rPr>
              <a:t>f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ren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0027" y="2813316"/>
            <a:ext cx="5076418" cy="2004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2872" y="2277686"/>
            <a:ext cx="457200" cy="673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81996" y="1862051"/>
            <a:ext cx="2722417" cy="1309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0851" y="4264428"/>
            <a:ext cx="3175462" cy="1783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91887" y="1296785"/>
            <a:ext cx="6949440" cy="0"/>
          </a:xfrm>
          <a:custGeom>
            <a:avLst/>
            <a:gdLst/>
            <a:ahLst/>
            <a:cxnLst/>
            <a:rect l="l" t="t" r="r" b="b"/>
            <a:pathLst>
              <a:path w="6949440" h="0">
                <a:moveTo>
                  <a:pt x="0" y="0"/>
                </a:moveTo>
                <a:lnTo>
                  <a:pt x="6949439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0200" y="1288472"/>
            <a:ext cx="0" cy="5195570"/>
          </a:xfrm>
          <a:custGeom>
            <a:avLst/>
            <a:gdLst/>
            <a:ahLst/>
            <a:cxnLst/>
            <a:rect l="l" t="t" r="r" b="b"/>
            <a:pathLst>
              <a:path w="0" h="5195570">
                <a:moveTo>
                  <a:pt x="0" y="5195455"/>
                </a:moveTo>
                <a:lnTo>
                  <a:pt x="0" y="0"/>
                </a:lnTo>
              </a:path>
            </a:pathLst>
          </a:custGeom>
          <a:ln w="16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23654" y="1650076"/>
            <a:ext cx="2432050" cy="0"/>
          </a:xfrm>
          <a:custGeom>
            <a:avLst/>
            <a:gdLst/>
            <a:ahLst/>
            <a:cxnLst/>
            <a:rect l="l" t="t" r="r" b="b"/>
            <a:pathLst>
              <a:path w="2432050" h="0">
                <a:moveTo>
                  <a:pt x="0" y="0"/>
                </a:moveTo>
                <a:lnTo>
                  <a:pt x="2431473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27811" y="1645920"/>
            <a:ext cx="0" cy="415925"/>
          </a:xfrm>
          <a:custGeom>
            <a:avLst/>
            <a:gdLst/>
            <a:ahLst/>
            <a:cxnLst/>
            <a:rect l="l" t="t" r="r" b="b"/>
            <a:pathLst>
              <a:path w="0" h="415925">
                <a:moveTo>
                  <a:pt x="0" y="415636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50971" y="1645920"/>
            <a:ext cx="0" cy="415925"/>
          </a:xfrm>
          <a:custGeom>
            <a:avLst/>
            <a:gdLst/>
            <a:ahLst/>
            <a:cxnLst/>
            <a:rect l="l" t="t" r="r" b="b"/>
            <a:pathLst>
              <a:path w="0" h="415925">
                <a:moveTo>
                  <a:pt x="0" y="415636"/>
                </a:moveTo>
                <a:lnTo>
                  <a:pt x="0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23654" y="3383279"/>
            <a:ext cx="2432050" cy="0"/>
          </a:xfrm>
          <a:custGeom>
            <a:avLst/>
            <a:gdLst/>
            <a:ahLst/>
            <a:cxnLst/>
            <a:rect l="l" t="t" r="r" b="b"/>
            <a:pathLst>
              <a:path w="2432050" h="0">
                <a:moveTo>
                  <a:pt x="0" y="0"/>
                </a:moveTo>
                <a:lnTo>
                  <a:pt x="2431473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06934" y="1650076"/>
            <a:ext cx="2432050" cy="0"/>
          </a:xfrm>
          <a:custGeom>
            <a:avLst/>
            <a:gdLst/>
            <a:ahLst/>
            <a:cxnLst/>
            <a:rect l="l" t="t" r="r" b="b"/>
            <a:pathLst>
              <a:path w="2432050" h="0">
                <a:moveTo>
                  <a:pt x="0" y="0"/>
                </a:moveTo>
                <a:lnTo>
                  <a:pt x="2431473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06934" y="3383279"/>
            <a:ext cx="2432050" cy="0"/>
          </a:xfrm>
          <a:custGeom>
            <a:avLst/>
            <a:gdLst/>
            <a:ahLst/>
            <a:cxnLst/>
            <a:rect l="l" t="t" r="r" b="b"/>
            <a:pathLst>
              <a:path w="2432050" h="0">
                <a:moveTo>
                  <a:pt x="0" y="0"/>
                </a:moveTo>
                <a:lnTo>
                  <a:pt x="2431473" y="0"/>
                </a:lnTo>
              </a:path>
            </a:pathLst>
          </a:custGeom>
          <a:ln w="8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535092" y="1288472"/>
            <a:ext cx="0" cy="5195570"/>
          </a:xfrm>
          <a:custGeom>
            <a:avLst/>
            <a:gdLst/>
            <a:ahLst/>
            <a:cxnLst/>
            <a:rect l="l" t="t" r="r" b="b"/>
            <a:pathLst>
              <a:path w="0" h="5195570">
                <a:moveTo>
                  <a:pt x="0" y="5195455"/>
                </a:moveTo>
                <a:lnTo>
                  <a:pt x="0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91887" y="6477692"/>
            <a:ext cx="6949440" cy="0"/>
          </a:xfrm>
          <a:custGeom>
            <a:avLst/>
            <a:gdLst/>
            <a:ahLst/>
            <a:cxnLst/>
            <a:rect l="l" t="t" r="r" b="b"/>
            <a:pathLst>
              <a:path w="6949440" h="0">
                <a:moveTo>
                  <a:pt x="0" y="0"/>
                </a:moveTo>
                <a:lnTo>
                  <a:pt x="6949439" y="0"/>
                </a:lnTo>
              </a:path>
            </a:pathLst>
          </a:custGeom>
          <a:ln w="12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97232" y="1477696"/>
            <a:ext cx="131254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70"/>
              </a:lnSpc>
            </a:pPr>
            <a:r>
              <a:rPr dirty="0" sz="1150" spc="45" b="1">
                <a:solidFill>
                  <a:srgbClr val="030303"/>
                </a:solidFill>
                <a:latin typeface="Arial"/>
                <a:cs typeface="Arial"/>
              </a:rPr>
              <a:t>(a)</a:t>
            </a:r>
            <a:r>
              <a:rPr dirty="0" sz="1150" spc="-7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20" b="1">
                <a:solidFill>
                  <a:srgbClr val="030303"/>
                </a:solidFill>
                <a:latin typeface="Arial"/>
                <a:cs typeface="Arial"/>
              </a:rPr>
              <a:t>Cocurrent</a:t>
            </a:r>
            <a:r>
              <a:rPr dirty="0" sz="1150" spc="-3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40" b="1">
                <a:solidFill>
                  <a:srgbClr val="030303"/>
                </a:solidFill>
                <a:latin typeface="Arial"/>
                <a:cs typeface="Arial"/>
              </a:rPr>
              <a:t>flow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49334" y="1993818"/>
            <a:ext cx="2983230" cy="749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2528570" algn="l"/>
              </a:tabLst>
            </a:pPr>
            <a:r>
              <a:rPr dirty="0" sz="1100" spc="-80">
                <a:solidFill>
                  <a:srgbClr val="030303"/>
                </a:solidFill>
                <a:latin typeface="Courier New"/>
                <a:cs typeface="Courier New"/>
              </a:rPr>
              <a:t>TG1</a:t>
            </a:r>
            <a:r>
              <a:rPr dirty="0" sz="1100" spc="-28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dirty="0" sz="1100" spc="495">
                <a:solidFill>
                  <a:srgbClr val="030303"/>
                </a:solidFill>
                <a:latin typeface="Courier New"/>
                <a:cs typeface="Courier New"/>
              </a:rPr>
              <a:t>r</a:t>
            </a:r>
            <a:r>
              <a:rPr dirty="0" sz="1100" spc="-114">
                <a:solidFill>
                  <a:srgbClr val="030303"/>
                </a:solidFill>
                <a:latin typeface="Courier New"/>
                <a:cs typeface="Courier New"/>
              </a:rPr>
              <a:t>;</a:t>
            </a:r>
            <a:r>
              <a:rPr dirty="0" sz="1100" spc="365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40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365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40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365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40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345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25">
                <a:solidFill>
                  <a:srgbClr val="030303"/>
                </a:solidFill>
                <a:latin typeface="Courier New"/>
                <a:cs typeface="Courier New"/>
              </a:rPr>
              <a:t>-</a:t>
            </a:r>
            <a:r>
              <a:rPr dirty="0" sz="1100" spc="35">
                <a:solidFill>
                  <a:srgbClr val="030303"/>
                </a:solidFill>
                <a:latin typeface="Courier New"/>
                <a:cs typeface="Courier New"/>
              </a:rPr>
              <a:t>--</a:t>
            </a:r>
            <a:r>
              <a:rPr dirty="0" sz="1100" spc="-330">
                <a:solidFill>
                  <a:srgbClr val="030303"/>
                </a:solidFill>
                <a:latin typeface="Courier New"/>
                <a:cs typeface="Courier New"/>
              </a:rPr>
              <a:t>.</a:t>
            </a:r>
            <a:r>
              <a:rPr dirty="0" sz="1100" spc="-55">
                <a:solidFill>
                  <a:srgbClr val="030303"/>
                </a:solidFill>
                <a:latin typeface="Courier New"/>
                <a:cs typeface="Courier New"/>
              </a:rPr>
              <a:t>-.</a:t>
            </a:r>
            <a:r>
              <a:rPr dirty="0" sz="1100" spc="-145">
                <a:solidFill>
                  <a:srgbClr val="030303"/>
                </a:solidFill>
                <a:latin typeface="Courier New"/>
                <a:cs typeface="Courier New"/>
              </a:rPr>
              <a:t>_</a:t>
            </a:r>
            <a:r>
              <a:rPr dirty="0" sz="1100" u="sng">
                <a:solidFill>
                  <a:srgbClr val="030303"/>
                </a:solidFill>
                <a:latin typeface="Courier New"/>
                <a:cs typeface="Courier New"/>
              </a:rPr>
              <a:t> 	</a:t>
            </a:r>
            <a:r>
              <a:rPr dirty="0" sz="1750" spc="80">
                <a:solidFill>
                  <a:srgbClr val="030303"/>
                </a:solidFill>
                <a:latin typeface="Courier New"/>
                <a:cs typeface="Courier New"/>
              </a:rPr>
              <a:t>_j</a:t>
            </a:r>
            <a:endParaRPr sz="1750">
              <a:latin typeface="Courier New"/>
              <a:cs typeface="Courier New"/>
            </a:endParaRPr>
          </a:p>
          <a:p>
            <a:pPr algn="r" marR="433705">
              <a:lnSpc>
                <a:spcPct val="100000"/>
              </a:lnSpc>
              <a:spcBef>
                <a:spcPts val="1165"/>
              </a:spcBef>
            </a:pPr>
            <a:r>
              <a:rPr dirty="0" sz="1100" spc="-145">
                <a:solidFill>
                  <a:srgbClr val="494949"/>
                </a:solidFill>
                <a:latin typeface="Courier New"/>
                <a:cs typeface="Courier New"/>
              </a:rPr>
              <a:t>6</a:t>
            </a:r>
            <a:r>
              <a:rPr dirty="0" sz="1100" spc="-110">
                <a:solidFill>
                  <a:srgbClr val="030303"/>
                </a:solidFill>
                <a:latin typeface="Courier New"/>
                <a:cs typeface="Courier New"/>
              </a:rPr>
              <a:t>T</a:t>
            </a:r>
            <a:r>
              <a:rPr dirty="0" sz="1100" spc="70">
                <a:solidFill>
                  <a:srgbClr val="212121"/>
                </a:solidFill>
                <a:latin typeface="Courier New"/>
                <a:cs typeface="Courier New"/>
              </a:rPr>
              <a:t>2</a:t>
            </a:r>
            <a:endParaRPr sz="1100">
              <a:latin typeface="Courier New"/>
              <a:cs typeface="Courier New"/>
            </a:endParaRPr>
          </a:p>
          <a:p>
            <a:pPr marL="1242695">
              <a:lnSpc>
                <a:spcPct val="100000"/>
              </a:lnSpc>
              <a:spcBef>
                <a:spcPts val="380"/>
              </a:spcBef>
              <a:tabLst>
                <a:tab pos="2632075" algn="l"/>
                <a:tab pos="2763520" algn="l"/>
              </a:tabLst>
            </a:pPr>
            <a:r>
              <a:rPr dirty="0" sz="1100" u="heavy">
                <a:solidFill>
                  <a:srgbClr val="030303"/>
                </a:solidFill>
                <a:latin typeface="Courier New"/>
                <a:cs typeface="Courier New"/>
              </a:rPr>
              <a:t> 	</a:t>
            </a:r>
            <a:r>
              <a:rPr dirty="0" sz="1100">
                <a:solidFill>
                  <a:srgbClr val="030303"/>
                </a:solidFill>
                <a:latin typeface="Courier New"/>
                <a:cs typeface="Courier New"/>
              </a:rPr>
              <a:t>	</a:t>
            </a:r>
            <a:r>
              <a:rPr dirty="0" sz="1100" spc="-90">
                <a:solidFill>
                  <a:srgbClr val="030303"/>
                </a:solidFill>
                <a:latin typeface="Courier New"/>
                <a:cs typeface="Courier New"/>
              </a:rPr>
              <a:t>TL2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6331" y="2273140"/>
            <a:ext cx="92710" cy="8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5"/>
              </a:lnSpc>
            </a:pPr>
            <a:r>
              <a:rPr dirty="0" sz="650">
                <a:solidFill>
                  <a:srgbClr val="030303"/>
                </a:solidFill>
                <a:latin typeface="Arial"/>
                <a:cs typeface="Arial"/>
              </a:rPr>
              <a:t>:::I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91393" y="2099075"/>
            <a:ext cx="27940" cy="469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425"/>
              </a:lnSpc>
            </a:pPr>
            <a:r>
              <a:rPr dirty="0" sz="3700" spc="-1019">
                <a:solidFill>
                  <a:srgbClr val="030303"/>
                </a:solidFill>
                <a:latin typeface="Times New Roman"/>
                <a:cs typeface="Times New Roman"/>
              </a:rPr>
              <a:t>-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12174" y="2366958"/>
            <a:ext cx="92075" cy="163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90"/>
              </a:lnSpc>
            </a:pPr>
            <a:r>
              <a:rPr dirty="0" baseline="20467" sz="1425" spc="-48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dirty="0" sz="1000" spc="-140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sz="1000" spc="-160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baseline="20467" sz="1425" spc="-772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dirty="0" sz="1000" spc="-140">
                <a:solidFill>
                  <a:srgbClr val="030303"/>
                </a:solidFill>
                <a:latin typeface="Arial"/>
                <a:cs typeface="Arial"/>
              </a:rPr>
              <a:t>...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12174" y="2520344"/>
            <a:ext cx="87630" cy="69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55"/>
              </a:lnSpc>
            </a:pPr>
            <a:r>
              <a:rPr dirty="0" sz="550" spc="50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dirty="0" sz="550" spc="20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12174" y="2551815"/>
            <a:ext cx="126364" cy="259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5"/>
              </a:lnSpc>
            </a:pPr>
            <a:r>
              <a:rPr dirty="0" sz="1100" spc="110">
                <a:solidFill>
                  <a:srgbClr val="030303"/>
                </a:solidFill>
                <a:latin typeface="Times New Roman"/>
                <a:cs typeface="Times New Roman"/>
              </a:rPr>
              <a:t>a.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1125"/>
              </a:lnSpc>
            </a:pPr>
            <a:r>
              <a:rPr dirty="0" sz="1100" spc="55">
                <a:solidFill>
                  <a:srgbClr val="030303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87236" y="2790508"/>
            <a:ext cx="374015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605"/>
              </a:lnSpc>
            </a:pPr>
            <a:r>
              <a:rPr dirty="0" sz="550" spc="50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dirty="0" sz="550" spc="20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550">
              <a:latin typeface="Arial"/>
              <a:cs typeface="Arial"/>
            </a:endParaRPr>
          </a:p>
          <a:p>
            <a:pPr>
              <a:lnSpc>
                <a:spcPts val="1075"/>
              </a:lnSpc>
            </a:pPr>
            <a:r>
              <a:rPr dirty="0" sz="950" spc="475">
                <a:solidFill>
                  <a:srgbClr val="030303"/>
                </a:solidFill>
                <a:latin typeface="Arial"/>
                <a:cs typeface="Arial"/>
              </a:rPr>
              <a:t>F</a:t>
            </a:r>
            <a:r>
              <a:rPr dirty="0" sz="950" spc="5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030303"/>
                </a:solidFill>
                <a:latin typeface="Arial"/>
                <a:cs typeface="Arial"/>
              </a:rPr>
              <a:t>TL1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91051" y="1796790"/>
            <a:ext cx="2286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 spc="-110">
                <a:solidFill>
                  <a:srgbClr val="030303"/>
                </a:solidFill>
                <a:latin typeface="Courier New"/>
                <a:cs typeface="Courier New"/>
              </a:rPr>
              <a:t>T</a:t>
            </a:r>
            <a:r>
              <a:rPr dirty="0" sz="1100" spc="120">
                <a:solidFill>
                  <a:srgbClr val="030303"/>
                </a:solidFill>
                <a:latin typeface="Courier New"/>
                <a:cs typeface="Courier New"/>
              </a:rPr>
              <a:t>G</a:t>
            </a:r>
            <a:r>
              <a:rPr dirty="0" sz="1100" spc="-204">
                <a:solidFill>
                  <a:srgbClr val="212121"/>
                </a:solidFill>
                <a:latin typeface="Courier New"/>
                <a:cs typeface="Courier New"/>
              </a:rPr>
              <a:t>1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03520" y="2066954"/>
            <a:ext cx="21336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 spc="-45">
                <a:solidFill>
                  <a:srgbClr val="030303"/>
                </a:solidFill>
                <a:latin typeface="Courier New"/>
                <a:cs typeface="Courier New"/>
              </a:rPr>
              <a:t>T</a:t>
            </a:r>
            <a:r>
              <a:rPr dirty="0" sz="1100" spc="-135">
                <a:solidFill>
                  <a:srgbClr val="212121"/>
                </a:solidFill>
                <a:latin typeface="Courier New"/>
                <a:cs typeface="Courier New"/>
              </a:rPr>
              <a:t>L2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05003" y="2224895"/>
            <a:ext cx="24892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 spc="-110">
                <a:solidFill>
                  <a:srgbClr val="030303"/>
                </a:solidFill>
                <a:latin typeface="Courier New"/>
                <a:cs typeface="Courier New"/>
              </a:rPr>
              <a:t>T</a:t>
            </a:r>
            <a:r>
              <a:rPr dirty="0" sz="1100" spc="55">
                <a:solidFill>
                  <a:srgbClr val="030303"/>
                </a:solidFill>
                <a:latin typeface="Courier New"/>
                <a:cs typeface="Courier New"/>
              </a:rPr>
              <a:t>G</a:t>
            </a:r>
            <a:r>
              <a:rPr dirty="0" sz="1100" spc="15">
                <a:solidFill>
                  <a:srgbClr val="212121"/>
                </a:solidFill>
                <a:latin typeface="Courier New"/>
                <a:cs typeface="Courier New"/>
              </a:rPr>
              <a:t>2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79169" y="2162897"/>
            <a:ext cx="99695" cy="139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90"/>
              </a:lnSpc>
            </a:pPr>
            <a:r>
              <a:rPr dirty="0" baseline="45454" sz="825" spc="-750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dirty="0" sz="1000" spc="-140">
                <a:solidFill>
                  <a:srgbClr val="030303"/>
                </a:solidFill>
                <a:latin typeface="Arial"/>
                <a:cs typeface="Arial"/>
              </a:rPr>
              <a:t>...</a:t>
            </a:r>
            <a:r>
              <a:rPr dirty="0" sz="1000" spc="-235">
                <a:solidFill>
                  <a:srgbClr val="030303"/>
                </a:solidFill>
                <a:latin typeface="Arial"/>
                <a:cs typeface="Arial"/>
              </a:rPr>
              <a:t>.</a:t>
            </a:r>
            <a:r>
              <a:rPr dirty="0" baseline="45454" sz="825" spc="-142">
                <a:solidFill>
                  <a:srgbClr val="030303"/>
                </a:solidFill>
                <a:latin typeface="Arial"/>
                <a:cs typeface="Arial"/>
              </a:rPr>
              <a:t>)</a:t>
            </a:r>
            <a:r>
              <a:rPr dirty="0" sz="1000" spc="-140">
                <a:solidFill>
                  <a:srgbClr val="030303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95454" y="2285610"/>
            <a:ext cx="88265" cy="8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5"/>
              </a:lnSpc>
            </a:pPr>
            <a:r>
              <a:rPr dirty="0" sz="650" spc="-10">
                <a:solidFill>
                  <a:srgbClr val="030303"/>
                </a:solidFill>
                <a:latin typeface="Arial"/>
                <a:cs typeface="Arial"/>
              </a:rPr>
              <a:t>:::I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70516" y="2111546"/>
            <a:ext cx="20320" cy="469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425"/>
              </a:lnSpc>
            </a:pPr>
            <a:r>
              <a:rPr dirty="0" sz="3700" spc="-1080">
                <a:solidFill>
                  <a:srgbClr val="030303"/>
                </a:solidFill>
                <a:latin typeface="Times New Roman"/>
                <a:cs typeface="Times New Roman"/>
              </a:rPr>
              <a:t>-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87142" y="2379427"/>
            <a:ext cx="44450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950" spc="-45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dirty="0" sz="950" spc="-455">
                <a:solidFill>
                  <a:srgbClr val="030303"/>
                </a:solidFill>
                <a:latin typeface="Arial"/>
                <a:cs typeface="Arial"/>
              </a:rPr>
              <a:t>o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87142" y="2415846"/>
            <a:ext cx="9207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90"/>
              </a:lnSpc>
            </a:pPr>
            <a:r>
              <a:rPr dirty="0" sz="1000" spc="-140">
                <a:solidFill>
                  <a:srgbClr val="030303"/>
                </a:solidFill>
                <a:latin typeface="Arial"/>
                <a:cs typeface="Arial"/>
              </a:rPr>
              <a:t>.....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87142" y="2532814"/>
            <a:ext cx="87630" cy="69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55"/>
              </a:lnSpc>
            </a:pPr>
            <a:r>
              <a:rPr dirty="0" sz="550" spc="50">
                <a:solidFill>
                  <a:srgbClr val="030303"/>
                </a:solidFill>
                <a:latin typeface="Arial"/>
                <a:cs typeface="Arial"/>
              </a:rPr>
              <a:t>Q</a:t>
            </a:r>
            <a:r>
              <a:rPr dirty="0" sz="550" spc="20">
                <a:solidFill>
                  <a:srgbClr val="030303"/>
                </a:solidFill>
                <a:latin typeface="Arial"/>
                <a:cs typeface="Arial"/>
              </a:rPr>
              <a:t>)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87142" y="2568441"/>
            <a:ext cx="13589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20"/>
              </a:lnSpc>
            </a:pPr>
            <a:r>
              <a:rPr dirty="0" sz="1100" spc="145">
                <a:solidFill>
                  <a:srgbClr val="030303"/>
                </a:solidFill>
                <a:latin typeface="Times New Roman"/>
                <a:cs typeface="Times New Roman"/>
              </a:rPr>
              <a:t>a.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1105"/>
              </a:lnSpc>
            </a:pPr>
            <a:r>
              <a:rPr dirty="0" sz="1100" spc="55">
                <a:solidFill>
                  <a:srgbClr val="030303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72294" y="3462261"/>
            <a:ext cx="126492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0"/>
              </a:lnSpc>
            </a:pPr>
            <a:r>
              <a:rPr dirty="0" sz="1050" spc="15">
                <a:solidFill>
                  <a:srgbClr val="030303"/>
                </a:solidFill>
                <a:latin typeface="Arial"/>
                <a:cs typeface="Arial"/>
              </a:rPr>
              <a:t>Length</a:t>
            </a:r>
            <a:r>
              <a:rPr dirty="0" sz="1050" spc="-3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35">
                <a:solidFill>
                  <a:srgbClr val="030303"/>
                </a:solidFill>
                <a:latin typeface="Arial"/>
                <a:cs typeface="Arial"/>
              </a:rPr>
              <a:t>of</a:t>
            </a:r>
            <a:r>
              <a:rPr dirty="0" sz="1050" spc="-4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030303"/>
                </a:solidFill>
                <a:latin typeface="Arial"/>
                <a:cs typeface="Arial"/>
              </a:rPr>
              <a:t>exchanger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05945" y="1477696"/>
            <a:ext cx="170370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70"/>
              </a:lnSpc>
            </a:pPr>
            <a:r>
              <a:rPr dirty="0" sz="1150" spc="25" b="1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dirty="0" sz="1150" spc="40" b="1">
                <a:solidFill>
                  <a:srgbClr val="030303"/>
                </a:solidFill>
                <a:latin typeface="Arial"/>
                <a:cs typeface="Arial"/>
              </a:rPr>
              <a:t>b</a:t>
            </a:r>
            <a:r>
              <a:rPr dirty="0" sz="1150" spc="25" b="1">
                <a:solidFill>
                  <a:srgbClr val="030303"/>
                </a:solidFill>
                <a:latin typeface="Arial"/>
                <a:cs typeface="Arial"/>
              </a:rPr>
              <a:t>)</a:t>
            </a:r>
            <a:r>
              <a:rPr dirty="0" sz="1150" spc="-2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15" b="1">
                <a:solidFill>
                  <a:srgbClr val="030303"/>
                </a:solidFill>
                <a:latin typeface="Arial"/>
                <a:cs typeface="Arial"/>
              </a:rPr>
              <a:t>Countercurrent</a:t>
            </a:r>
            <a:r>
              <a:rPr dirty="0" sz="1150" spc="4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40" b="1">
                <a:solidFill>
                  <a:srgbClr val="030303"/>
                </a:solidFill>
                <a:latin typeface="Arial"/>
                <a:cs typeface="Arial"/>
              </a:rPr>
              <a:t>flow</a:t>
            </a:r>
            <a:endParaRPr sz="1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26231" y="3462261"/>
            <a:ext cx="126492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0"/>
              </a:lnSpc>
            </a:pPr>
            <a:r>
              <a:rPr dirty="0" sz="1050" spc="35">
                <a:solidFill>
                  <a:srgbClr val="030303"/>
                </a:solidFill>
                <a:latin typeface="Arial"/>
                <a:cs typeface="Arial"/>
              </a:rPr>
              <a:t>Le</a:t>
            </a:r>
            <a:r>
              <a:rPr dirty="0" sz="1050" spc="-55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dirty="0" sz="1050" spc="25">
                <a:solidFill>
                  <a:srgbClr val="030303"/>
                </a:solidFill>
                <a:latin typeface="Arial"/>
                <a:cs typeface="Arial"/>
              </a:rPr>
              <a:t>gth</a:t>
            </a:r>
            <a:r>
              <a:rPr dirty="0" sz="1050" spc="-2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55">
                <a:solidFill>
                  <a:srgbClr val="030303"/>
                </a:solidFill>
                <a:latin typeface="Arial"/>
                <a:cs typeface="Arial"/>
              </a:rPr>
              <a:t>of</a:t>
            </a:r>
            <a:r>
              <a:rPr dirty="0" sz="1050" spc="-8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030303"/>
                </a:solidFill>
                <a:latin typeface="Arial"/>
                <a:cs typeface="Arial"/>
              </a:rPr>
              <a:t>exchanger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30930" y="3954890"/>
            <a:ext cx="2058035" cy="300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4154" indent="-224790">
              <a:lnSpc>
                <a:spcPts val="1210"/>
              </a:lnSpc>
            </a:pPr>
            <a:r>
              <a:rPr dirty="0" sz="1150" spc="65">
                <a:solidFill>
                  <a:srgbClr val="030303"/>
                </a:solidFill>
                <a:latin typeface="Arial"/>
                <a:cs typeface="Arial"/>
              </a:rPr>
              <a:t>(c)</a:t>
            </a:r>
            <a:r>
              <a:rPr dirty="0" sz="1150" spc="3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15" b="1">
                <a:solidFill>
                  <a:srgbClr val="030303"/>
                </a:solidFill>
                <a:latin typeface="Arial"/>
                <a:cs typeface="Arial"/>
              </a:rPr>
              <a:t>Isothermal</a:t>
            </a:r>
            <a:r>
              <a:rPr dirty="0" sz="1150" spc="8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10" b="1">
                <a:solidFill>
                  <a:srgbClr val="030303"/>
                </a:solidFill>
                <a:latin typeface="Arial"/>
                <a:cs typeface="Arial"/>
              </a:rPr>
              <a:t>condensation</a:t>
            </a:r>
            <a:r>
              <a:rPr dirty="0" sz="1150" spc="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15" b="1">
                <a:solidFill>
                  <a:srgbClr val="030303"/>
                </a:solidFill>
                <a:latin typeface="Arial"/>
                <a:cs typeface="Arial"/>
              </a:rPr>
              <a:t>with</a:t>
            </a:r>
            <a:r>
              <a:rPr dirty="0" sz="1150" spc="7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15" b="1">
                <a:solidFill>
                  <a:srgbClr val="030303"/>
                </a:solidFill>
                <a:latin typeface="Arial"/>
                <a:cs typeface="Arial"/>
              </a:rPr>
              <a:t>countercurrent</a:t>
            </a:r>
            <a:r>
              <a:rPr dirty="0" sz="1150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55" b="1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150" spc="30" b="1">
                <a:solidFill>
                  <a:srgbClr val="030303"/>
                </a:solidFill>
                <a:latin typeface="Arial"/>
                <a:cs typeface="Arial"/>
              </a:rPr>
              <a:t>flow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92534" y="6089082"/>
            <a:ext cx="1272540" cy="13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0"/>
              </a:lnSpc>
            </a:pPr>
            <a:r>
              <a:rPr dirty="0" sz="1050" spc="25">
                <a:solidFill>
                  <a:srgbClr val="030303"/>
                </a:solidFill>
                <a:latin typeface="Arial"/>
                <a:cs typeface="Arial"/>
              </a:rPr>
              <a:t>Length</a:t>
            </a:r>
            <a:r>
              <a:rPr dirty="0" sz="1050" spc="-65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55">
                <a:solidFill>
                  <a:srgbClr val="030303"/>
                </a:solidFill>
                <a:latin typeface="Arial"/>
                <a:cs typeface="Arial"/>
              </a:rPr>
              <a:t>of</a:t>
            </a:r>
            <a:r>
              <a:rPr dirty="0" sz="1050" spc="-5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dirty="0" sz="1050" spc="35">
                <a:solidFill>
                  <a:srgbClr val="030303"/>
                </a:solidFill>
                <a:latin typeface="Arial"/>
                <a:cs typeface="Arial"/>
              </a:rPr>
              <a:t>exc</a:t>
            </a:r>
            <a:r>
              <a:rPr dirty="0" sz="1050" spc="-10">
                <a:solidFill>
                  <a:srgbClr val="030303"/>
                </a:solidFill>
                <a:latin typeface="Arial"/>
                <a:cs typeface="Arial"/>
              </a:rPr>
              <a:t>h</a:t>
            </a:r>
            <a:r>
              <a:rPr dirty="0" sz="1050" spc="25">
                <a:solidFill>
                  <a:srgbClr val="030303"/>
                </a:solidFill>
                <a:latin typeface="Arial"/>
                <a:cs typeface="Arial"/>
              </a:rPr>
              <a:t>anger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500" y="3286402"/>
            <a:ext cx="307213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50440" algn="l"/>
              </a:tabLst>
            </a:pPr>
            <a:r>
              <a:rPr dirty="0" sz="4400">
                <a:latin typeface="Arial"/>
                <a:cs typeface="Arial"/>
              </a:rPr>
              <a:t>Prob</a:t>
            </a:r>
            <a:r>
              <a:rPr dirty="0" sz="4400" spc="5">
                <a:latin typeface="Arial"/>
                <a:cs typeface="Arial"/>
              </a:rPr>
              <a:t>l</a:t>
            </a:r>
            <a:r>
              <a:rPr dirty="0" sz="4400">
                <a:latin typeface="Arial"/>
                <a:cs typeface="Arial"/>
              </a:rPr>
              <a:t>em	7-3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92108"/>
            <a:ext cx="557796" cy="1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850" y="2292108"/>
            <a:ext cx="7923314" cy="1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3500" y="464858"/>
            <a:ext cx="19786" cy="6850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8888" y="2301176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85" y="0"/>
                </a:lnTo>
              </a:path>
            </a:pathLst>
          </a:custGeom>
          <a:ln w="224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0386" y="2292108"/>
            <a:ext cx="664463" cy="18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26413" y="1730512"/>
            <a:ext cx="202120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Tahoma"/>
                <a:cs typeface="Tahoma"/>
              </a:rPr>
              <a:t>Ch</a:t>
            </a:r>
            <a:r>
              <a:rPr dirty="0" sz="3200" spc="5" b="1">
                <a:latin typeface="Tahoma"/>
                <a:cs typeface="Tahoma"/>
              </a:rPr>
              <a:t>a</a:t>
            </a:r>
            <a:r>
              <a:rPr dirty="0" sz="3200" spc="-5" b="1">
                <a:latin typeface="Tahoma"/>
                <a:cs typeface="Tahoma"/>
              </a:rPr>
              <a:t>pt</a:t>
            </a:r>
            <a:r>
              <a:rPr dirty="0" sz="3200" spc="10" b="1">
                <a:latin typeface="Tahoma"/>
                <a:cs typeface="Tahoma"/>
              </a:rPr>
              <a:t>e</a:t>
            </a:r>
            <a:r>
              <a:rPr dirty="0" sz="3200" b="1">
                <a:latin typeface="Tahoma"/>
                <a:cs typeface="Tahoma"/>
              </a:rPr>
              <a:t>r</a:t>
            </a:r>
            <a:r>
              <a:rPr dirty="0" sz="3200" spc="-20" b="1">
                <a:latin typeface="Tahoma"/>
                <a:cs typeface="Tahoma"/>
              </a:rPr>
              <a:t> </a:t>
            </a:r>
            <a:r>
              <a:rPr dirty="0" sz="3200" b="1">
                <a:latin typeface="Tahoma"/>
                <a:cs typeface="Tahoma"/>
              </a:rPr>
              <a:t>8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1813" y="3397845"/>
            <a:ext cx="5273040" cy="1199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4200" spc="5" b="1">
                <a:latin typeface="Tahoma"/>
                <a:cs typeface="Tahoma"/>
              </a:rPr>
              <a:t>C</a:t>
            </a:r>
            <a:r>
              <a:rPr dirty="0" sz="4200" spc="-30" b="1">
                <a:latin typeface="Tahoma"/>
                <a:cs typeface="Tahoma"/>
              </a:rPr>
              <a:t>ont</a:t>
            </a:r>
            <a:r>
              <a:rPr dirty="0" sz="4200" spc="-20" b="1">
                <a:latin typeface="Tahoma"/>
                <a:cs typeface="Tahoma"/>
              </a:rPr>
              <a:t>rol</a:t>
            </a:r>
            <a:r>
              <a:rPr dirty="0" sz="4200" spc="-10" b="1">
                <a:latin typeface="Tahoma"/>
                <a:cs typeface="Tahoma"/>
              </a:rPr>
              <a:t> </a:t>
            </a:r>
            <a:r>
              <a:rPr dirty="0" sz="4200" spc="-5" b="1">
                <a:latin typeface="Tahoma"/>
                <a:cs typeface="Tahoma"/>
              </a:rPr>
              <a:t>Techn</a:t>
            </a:r>
            <a:r>
              <a:rPr dirty="0" sz="4200" spc="5" b="1">
                <a:latin typeface="Tahoma"/>
                <a:cs typeface="Tahoma"/>
              </a:rPr>
              <a:t>i</a:t>
            </a:r>
            <a:r>
              <a:rPr dirty="0" sz="4200" spc="-30" b="1">
                <a:latin typeface="Tahoma"/>
                <a:cs typeface="Tahoma"/>
              </a:rPr>
              <a:t>ques</a:t>
            </a:r>
            <a:r>
              <a:rPr dirty="0" sz="4200" spc="-20" b="1">
                <a:latin typeface="Tahoma"/>
                <a:cs typeface="Tahoma"/>
              </a:rPr>
              <a:t> </a:t>
            </a:r>
            <a:r>
              <a:rPr dirty="0" sz="4200" spc="-5" b="1">
                <a:latin typeface="Tahoma"/>
                <a:cs typeface="Tahoma"/>
              </a:rPr>
              <a:t>f</a:t>
            </a:r>
            <a:r>
              <a:rPr dirty="0" sz="4200" spc="5" b="1">
                <a:latin typeface="Tahoma"/>
                <a:cs typeface="Tahoma"/>
              </a:rPr>
              <a:t>o</a:t>
            </a:r>
            <a:r>
              <a:rPr dirty="0" sz="4200" spc="-20" b="1">
                <a:latin typeface="Tahoma"/>
                <a:cs typeface="Tahoma"/>
              </a:rPr>
              <a:t>r</a:t>
            </a:r>
            <a:r>
              <a:rPr dirty="0" sz="4200" spc="-15" b="1">
                <a:latin typeface="Tahoma"/>
                <a:cs typeface="Tahoma"/>
              </a:rPr>
              <a:t> </a:t>
            </a:r>
            <a:r>
              <a:rPr dirty="0" sz="4200" spc="-35" b="1">
                <a:latin typeface="Tahoma"/>
                <a:cs typeface="Tahoma"/>
              </a:rPr>
              <a:t>N</a:t>
            </a:r>
            <a:r>
              <a:rPr dirty="0" sz="4200" spc="-10" b="1">
                <a:latin typeface="Tahoma"/>
                <a:cs typeface="Tahoma"/>
              </a:rPr>
              <a:t>i</a:t>
            </a:r>
            <a:r>
              <a:rPr dirty="0" sz="4200" spc="-25" b="1">
                <a:latin typeface="Tahoma"/>
                <a:cs typeface="Tahoma"/>
              </a:rPr>
              <a:t>t</a:t>
            </a:r>
            <a:r>
              <a:rPr dirty="0" sz="4200" spc="-25" b="1">
                <a:latin typeface="Tahoma"/>
                <a:cs typeface="Tahoma"/>
              </a:rPr>
              <a:t>roge</a:t>
            </a:r>
            <a:r>
              <a:rPr dirty="0" sz="4200" b="1">
                <a:latin typeface="Tahoma"/>
                <a:cs typeface="Tahoma"/>
              </a:rPr>
              <a:t>n</a:t>
            </a:r>
            <a:r>
              <a:rPr dirty="0" sz="4200" spc="-5" b="1">
                <a:latin typeface="Tahoma"/>
                <a:cs typeface="Tahoma"/>
              </a:rPr>
              <a:t> </a:t>
            </a:r>
            <a:r>
              <a:rPr dirty="0" sz="4200" b="1">
                <a:latin typeface="Tahoma"/>
                <a:cs typeface="Tahoma"/>
              </a:rPr>
              <a:t>O</a:t>
            </a:r>
            <a:r>
              <a:rPr dirty="0" sz="4200" spc="5" b="1">
                <a:latin typeface="Tahoma"/>
                <a:cs typeface="Tahoma"/>
              </a:rPr>
              <a:t>x</a:t>
            </a:r>
            <a:r>
              <a:rPr dirty="0" sz="4200" spc="-10" b="1">
                <a:latin typeface="Tahoma"/>
                <a:cs typeface="Tahoma"/>
              </a:rPr>
              <a:t>i</a:t>
            </a:r>
            <a:r>
              <a:rPr dirty="0" sz="4200" spc="-30" b="1">
                <a:latin typeface="Tahoma"/>
                <a:cs typeface="Tahoma"/>
              </a:rPr>
              <a:t>des</a:t>
            </a:r>
            <a:endParaRPr sz="4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888" y="936902"/>
            <a:ext cx="7081520" cy="662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56030" algn="l"/>
              </a:tabLst>
            </a:pP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r</a:t>
            </a:r>
            <a:r>
              <a:rPr dirty="0" sz="4400" spc="-10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M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han</a:t>
            </a:r>
            <a:r>
              <a:rPr dirty="0" sz="4400" spc="5">
                <a:latin typeface="Arial"/>
                <a:cs typeface="Arial"/>
              </a:rPr>
              <a:t>is</a:t>
            </a:r>
            <a:r>
              <a:rPr dirty="0" sz="4400">
                <a:latin typeface="Arial"/>
                <a:cs typeface="Arial"/>
              </a:rPr>
              <a:t>ms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613" y="2090491"/>
            <a:ext cx="6486525" cy="4556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7810" indent="-245110">
              <a:lnSpc>
                <a:spcPct val="100000"/>
              </a:lnSpc>
              <a:buFont typeface="Times New Roman"/>
              <a:buChar char="•"/>
              <a:tabLst>
                <a:tab pos="258445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1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endParaRPr baseline="-21164" sz="3150">
              <a:latin typeface="Arial"/>
              <a:cs typeface="Arial"/>
            </a:endParaRPr>
          </a:p>
          <a:p>
            <a:pPr marL="469900" marR="25400">
              <a:lnSpc>
                <a:spcPct val="100000"/>
              </a:lnSpc>
              <a:spcBef>
                <a:spcPts val="25"/>
              </a:spcBef>
            </a:pP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or</a:t>
            </a:r>
            <a:r>
              <a:rPr dirty="0" sz="2800" spc="-20">
                <a:latin typeface="Arial"/>
                <a:cs typeface="Arial"/>
              </a:rPr>
              <a:t>med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ox</a:t>
            </a:r>
            <a:r>
              <a:rPr dirty="0" sz="2800" spc="-15">
                <a:latin typeface="Arial"/>
                <a:cs typeface="Arial"/>
              </a:rPr>
              <a:t>id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io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</a:t>
            </a:r>
            <a:r>
              <a:rPr dirty="0" sz="2800" spc="-20">
                <a:latin typeface="Arial"/>
                <a:cs typeface="Arial"/>
              </a:rPr>
              <a:t>mb</a:t>
            </a:r>
            <a:r>
              <a:rPr dirty="0" sz="2800" spc="-10">
                <a:latin typeface="Arial"/>
                <a:cs typeface="Arial"/>
              </a:rPr>
              <a:t>us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ir</a:t>
            </a:r>
            <a:endParaRPr sz="28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05"/>
              </a:spcBef>
              <a:buFont typeface="Arial"/>
              <a:buChar char="•"/>
              <a:tabLst>
                <a:tab pos="26924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endParaRPr baseline="-21164" sz="3150">
              <a:latin typeface="Arial"/>
              <a:cs typeface="Arial"/>
            </a:endParaRPr>
          </a:p>
          <a:p>
            <a:pPr marL="469900" marR="25400">
              <a:lnSpc>
                <a:spcPct val="102899"/>
              </a:lnSpc>
              <a:spcBef>
                <a:spcPts val="300"/>
              </a:spcBef>
            </a:pP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or</a:t>
            </a:r>
            <a:r>
              <a:rPr dirty="0" sz="2800" spc="-20">
                <a:latin typeface="Arial"/>
                <a:cs typeface="Arial"/>
              </a:rPr>
              <a:t>med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ox</a:t>
            </a:r>
            <a:r>
              <a:rPr dirty="0" sz="2800" spc="-15">
                <a:latin typeface="Arial"/>
                <a:cs typeface="Arial"/>
              </a:rPr>
              <a:t>id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io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f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el</a:t>
            </a:r>
            <a:endParaRPr sz="28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00"/>
              </a:spcBef>
              <a:buFont typeface="Arial"/>
              <a:buChar char="•"/>
              <a:tabLst>
                <a:tab pos="269240" algn="l"/>
              </a:tabLst>
            </a:pPr>
            <a:r>
              <a:rPr dirty="0" sz="3200">
                <a:latin typeface="Arial"/>
                <a:cs typeface="Arial"/>
              </a:rPr>
              <a:t>Pro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1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endParaRPr baseline="-21164" sz="3150">
              <a:latin typeface="Arial"/>
              <a:cs typeface="Arial"/>
            </a:endParaRPr>
          </a:p>
          <a:p>
            <a:pPr marL="12700" marR="5080" indent="457200">
              <a:lnSpc>
                <a:spcPct val="102800"/>
              </a:lnSpc>
              <a:spcBef>
                <a:spcPts val="305"/>
              </a:spcBef>
              <a:tabLst>
                <a:tab pos="469265" algn="l"/>
              </a:tabLst>
            </a:pP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or</a:t>
            </a:r>
            <a:r>
              <a:rPr dirty="0" sz="2800" spc="-20">
                <a:latin typeface="Arial"/>
                <a:cs typeface="Arial"/>
              </a:rPr>
              <a:t>med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ly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e-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 in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0">
                <a:latin typeface="Arial"/>
                <a:cs typeface="Arial"/>
              </a:rPr>
              <a:t>la</a:t>
            </a:r>
            <a:r>
              <a:rPr dirty="0" sz="2800" spc="-20">
                <a:latin typeface="Arial"/>
                <a:cs typeface="Arial"/>
              </a:rPr>
              <a:t>me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4385" y="1049170"/>
            <a:ext cx="5927725" cy="687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397250" algn="l"/>
              </a:tabLst>
            </a:pPr>
            <a:r>
              <a:rPr dirty="0" sz="4400">
                <a:latin typeface="Arial"/>
                <a:cs typeface="Arial"/>
              </a:rPr>
              <a:t>The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mal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Fo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2355" y="2769955"/>
            <a:ext cx="3851275" cy="1964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1019810" algn="l"/>
                <a:tab pos="1672589" algn="l"/>
              </a:tabLst>
            </a:pPr>
            <a:r>
              <a:rPr dirty="0" sz="3600">
                <a:latin typeface="Arial"/>
                <a:cs typeface="Arial"/>
              </a:rPr>
              <a:t>N</a:t>
            </a:r>
            <a:r>
              <a:rPr dirty="0" baseline="-24305" sz="3600">
                <a:latin typeface="Arial"/>
                <a:cs typeface="Arial"/>
              </a:rPr>
              <a:t>2</a:t>
            </a:r>
            <a:r>
              <a:rPr dirty="0" baseline="-24305" sz="3600" spc="487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+	O</a:t>
            </a:r>
            <a:r>
              <a:rPr dirty="0" baseline="-24305" sz="3600">
                <a:latin typeface="Arial"/>
                <a:cs typeface="Arial"/>
              </a:rPr>
              <a:t>2	</a:t>
            </a:r>
            <a:r>
              <a:rPr dirty="0" sz="3600">
                <a:latin typeface="Symbol"/>
                <a:cs typeface="Symbol"/>
              </a:rPr>
              <a:t></a:t>
            </a:r>
            <a:r>
              <a:rPr dirty="0" sz="3600" spc="100">
                <a:latin typeface="Times New Roman"/>
                <a:cs typeface="Times New Roman"/>
              </a:rPr>
              <a:t> </a:t>
            </a:r>
            <a:r>
              <a:rPr dirty="0" sz="3600">
                <a:latin typeface="Arial"/>
                <a:cs typeface="Arial"/>
              </a:rPr>
              <a:t>2</a:t>
            </a:r>
            <a:r>
              <a:rPr dirty="0" sz="3600" spc="10">
                <a:latin typeface="Arial"/>
                <a:cs typeface="Arial"/>
              </a:rPr>
              <a:t>N</a:t>
            </a:r>
            <a:r>
              <a:rPr dirty="0" sz="3600">
                <a:latin typeface="Arial"/>
                <a:cs typeface="Arial"/>
              </a:rPr>
              <a:t>O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5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1205865" algn="l"/>
                <a:tab pos="2366645" algn="l"/>
              </a:tabLst>
            </a:pPr>
            <a:r>
              <a:rPr dirty="0" sz="3600">
                <a:latin typeface="Arial"/>
                <a:cs typeface="Arial"/>
              </a:rPr>
              <a:t>NO</a:t>
            </a:r>
            <a:r>
              <a:rPr dirty="0" sz="3600" spc="-15">
                <a:latin typeface="Arial"/>
                <a:cs typeface="Arial"/>
              </a:rPr>
              <a:t> </a:t>
            </a:r>
            <a:r>
              <a:rPr dirty="0" sz="3600">
                <a:latin typeface="Arial"/>
                <a:cs typeface="Arial"/>
              </a:rPr>
              <a:t>+	½</a:t>
            </a:r>
            <a:r>
              <a:rPr dirty="0" sz="3600" spc="-1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O</a:t>
            </a:r>
            <a:r>
              <a:rPr dirty="0" baseline="-24305" sz="3600">
                <a:latin typeface="Arial"/>
                <a:cs typeface="Arial"/>
              </a:rPr>
              <a:t>2	</a:t>
            </a:r>
            <a:r>
              <a:rPr dirty="0" sz="3600">
                <a:latin typeface="Symbol"/>
                <a:cs typeface="Symbol"/>
              </a:rPr>
              <a:t></a:t>
            </a:r>
            <a:r>
              <a:rPr dirty="0" sz="3600" spc="100">
                <a:latin typeface="Times New Roman"/>
                <a:cs typeface="Times New Roman"/>
              </a:rPr>
              <a:t> </a:t>
            </a:r>
            <a:r>
              <a:rPr dirty="0" sz="3600">
                <a:latin typeface="Arial"/>
                <a:cs typeface="Arial"/>
              </a:rPr>
              <a:t>NO</a:t>
            </a:r>
            <a:r>
              <a:rPr dirty="0" baseline="-24305" sz="3600">
                <a:latin typeface="Arial"/>
                <a:cs typeface="Arial"/>
              </a:rPr>
              <a:t>2</a:t>
            </a:r>
            <a:endParaRPr baseline="-24305"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4280" y="968906"/>
            <a:ext cx="5990590" cy="1332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883919">
              <a:lnSpc>
                <a:spcPct val="100000"/>
              </a:lnSpc>
              <a:tabLst>
                <a:tab pos="3461385" algn="l"/>
              </a:tabLst>
            </a:pP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a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5">
                <a:latin typeface="Arial"/>
                <a:cs typeface="Arial"/>
              </a:rPr>
              <a:t>t</a:t>
            </a:r>
            <a:r>
              <a:rPr dirty="0" sz="4400">
                <a:latin typeface="Arial"/>
                <a:cs typeface="Arial"/>
              </a:rPr>
              <a:t>o</a:t>
            </a:r>
            <a:r>
              <a:rPr dirty="0" sz="4400" spc="5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Af</a:t>
            </a:r>
            <a:r>
              <a:rPr dirty="0" sz="4400" spc="5">
                <a:latin typeface="Arial"/>
                <a:cs typeface="Arial"/>
              </a:rPr>
              <a:t>f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ng</a:t>
            </a:r>
            <a:r>
              <a:rPr dirty="0" sz="4400">
                <a:latin typeface="Arial"/>
                <a:cs typeface="Arial"/>
              </a:rPr>
              <a:t> Th</a:t>
            </a:r>
            <a:r>
              <a:rPr dirty="0" sz="4400" spc="-10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rmal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Fo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mation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1613" y="2776291"/>
            <a:ext cx="7252334" cy="2846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8940" indent="-396240">
              <a:lnSpc>
                <a:spcPct val="100000"/>
              </a:lnSpc>
              <a:buFont typeface="Times New Roman"/>
              <a:buChar char="•"/>
              <a:tabLst>
                <a:tab pos="40894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70">
                <a:latin typeface="Arial"/>
                <a:cs typeface="Arial"/>
              </a:rPr>
              <a:t> </a:t>
            </a:r>
            <a:r>
              <a:rPr dirty="0" sz="3200" spc="-36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408940" marR="5080" indent="-396240">
              <a:lnSpc>
                <a:spcPct val="100000"/>
              </a:lnSpc>
              <a:spcBef>
                <a:spcPts val="1930"/>
              </a:spcBef>
              <a:buFont typeface="Arial"/>
              <a:buChar char="•"/>
              <a:tabLst>
                <a:tab pos="40894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 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k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me</a:t>
            </a:r>
            <a:endParaRPr sz="3200">
              <a:latin typeface="Arial"/>
              <a:cs typeface="Arial"/>
            </a:endParaRPr>
          </a:p>
          <a:p>
            <a:pPr marL="408940" marR="678180" indent="-39624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40894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rese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k</a:t>
            </a:r>
            <a:r>
              <a:rPr dirty="0" sz="3200">
                <a:latin typeface="Arial"/>
                <a:cs typeface="Arial"/>
              </a:rPr>
              <a:t> 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9457" y="1508759"/>
            <a:ext cx="6550428" cy="1246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27811" y="2763981"/>
            <a:ext cx="6222076" cy="2564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96060" y="2554364"/>
            <a:ext cx="269240" cy="222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-175">
                <a:solidFill>
                  <a:srgbClr val="010101"/>
                </a:solidFill>
                <a:latin typeface="Arial"/>
                <a:cs typeface="Arial"/>
              </a:rPr>
              <a:t>...-...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0339" y="2678803"/>
            <a:ext cx="20383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60">
                <a:solidFill>
                  <a:srgbClr val="010101"/>
                </a:solidFill>
                <a:latin typeface="Courier New"/>
                <a:cs typeface="Courier New"/>
              </a:rPr>
              <a:t>M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0914" y="2622803"/>
            <a:ext cx="10020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90">
                <a:solidFill>
                  <a:srgbClr val="010101"/>
                </a:solidFill>
                <a:latin typeface="Courier New"/>
                <a:cs typeface="Courier New"/>
              </a:rPr>
              <a:t>2</a:t>
            </a:r>
            <a:r>
              <a:rPr dirty="0" sz="2000" spc="330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00" spc="80">
                <a:solidFill>
                  <a:srgbClr val="363636"/>
                </a:solidFill>
                <a:latin typeface="Courier New"/>
                <a:cs typeface="Courier New"/>
              </a:rPr>
              <a:t>----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82802" y="2622803"/>
            <a:ext cx="67310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80">
                <a:solidFill>
                  <a:srgbClr val="363636"/>
                </a:solidFill>
                <a:latin typeface="Courier New"/>
                <a:cs typeface="Courier New"/>
              </a:rPr>
              <a:t>---+-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0492" y="2622803"/>
            <a:ext cx="124269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63930" algn="l"/>
              </a:tabLst>
            </a:pPr>
            <a:r>
              <a:rPr dirty="0" sz="2000" spc="80">
                <a:solidFill>
                  <a:srgbClr val="363636"/>
                </a:solidFill>
                <a:latin typeface="Courier New"/>
                <a:cs typeface="Courier New"/>
              </a:rPr>
              <a:t>--+-</a:t>
            </a:r>
            <a:r>
              <a:rPr dirty="0" sz="2000" spc="80">
                <a:solidFill>
                  <a:srgbClr val="363636"/>
                </a:solidFill>
                <a:latin typeface="Courier New"/>
                <a:cs typeface="Courier New"/>
              </a:rPr>
              <a:t>	</a:t>
            </a:r>
            <a:r>
              <a:rPr dirty="0" sz="2000" spc="885">
                <a:solidFill>
                  <a:srgbClr val="363636"/>
                </a:solidFill>
                <a:latin typeface="Courier New"/>
                <a:cs typeface="Courier New"/>
              </a:rPr>
              <a:t>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92209" y="2753470"/>
            <a:ext cx="37338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85">
                <a:solidFill>
                  <a:srgbClr val="363636"/>
                </a:solidFill>
                <a:latin typeface="Courier New"/>
                <a:cs typeface="Courier New"/>
              </a:rPr>
              <a:t>----1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6060" y="2856988"/>
            <a:ext cx="291465" cy="902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14"/>
              </a:lnSpc>
            </a:pPr>
            <a:r>
              <a:rPr dirty="0" sz="1450" spc="-200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1450" spc="-260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baseline="20061" sz="2700" spc="-1732">
                <a:solidFill>
                  <a:srgbClr val="010101"/>
                </a:solidFill>
                <a:latin typeface="Arial"/>
                <a:cs typeface="Arial"/>
              </a:rPr>
              <a:t>E</a:t>
            </a:r>
            <a:r>
              <a:rPr dirty="0" sz="1450" spc="-200">
                <a:solidFill>
                  <a:srgbClr val="010101"/>
                </a:solidFill>
                <a:latin typeface="Arial"/>
                <a:cs typeface="Arial"/>
              </a:rPr>
              <a:t>.....</a:t>
            </a:r>
            <a:endParaRPr sz="1450">
              <a:latin typeface="Arial"/>
              <a:cs typeface="Arial"/>
            </a:endParaRPr>
          </a:p>
          <a:p>
            <a:pPr algn="ctr" marL="21590">
              <a:lnSpc>
                <a:spcPts val="670"/>
              </a:lnSpc>
            </a:pPr>
            <a:r>
              <a:rPr dirty="0" sz="950" spc="270">
                <a:solidFill>
                  <a:srgbClr val="010101"/>
                </a:solidFill>
                <a:latin typeface="Arial"/>
                <a:cs typeface="Arial"/>
              </a:rPr>
              <a:t>C)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575"/>
              </a:lnSpc>
            </a:pPr>
            <a:r>
              <a:rPr dirty="0" baseline="-12962" sz="2250" spc="127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1250" spc="-365">
                <a:solidFill>
                  <a:srgbClr val="010101"/>
                </a:solidFill>
                <a:latin typeface="Arial"/>
                <a:cs typeface="Arial"/>
              </a:rPr>
              <a:t>:</a:t>
            </a:r>
            <a:r>
              <a:rPr dirty="0" baseline="-12962" sz="2250" spc="-712">
                <a:solidFill>
                  <a:srgbClr val="010101"/>
                </a:solidFill>
                <a:latin typeface="Arial"/>
                <a:cs typeface="Arial"/>
              </a:rPr>
              <a:t>_</a:t>
            </a:r>
            <a:r>
              <a:rPr dirty="0" sz="1250" spc="-105">
                <a:solidFill>
                  <a:srgbClr val="010101"/>
                </a:solidFill>
                <a:latin typeface="Arial"/>
                <a:cs typeface="Arial"/>
              </a:rPr>
              <a:t>1</a:t>
            </a:r>
            <a:r>
              <a:rPr dirty="0" baseline="-12962" sz="2250" spc="-750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1250" spc="10">
                <a:solidFill>
                  <a:srgbClr val="010101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algn="ctr" marL="132715">
              <a:lnSpc>
                <a:spcPct val="100000"/>
              </a:lnSpc>
              <a:spcBef>
                <a:spcPts val="340"/>
              </a:spcBef>
            </a:pPr>
            <a:r>
              <a:rPr dirty="0" sz="1750" spc="-475">
                <a:solidFill>
                  <a:srgbClr val="010101"/>
                </a:solidFill>
                <a:latin typeface="Times New Roman"/>
                <a:cs typeface="Times New Roman"/>
              </a:rPr>
              <a:t>&gt;&lt;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6060" y="3664613"/>
            <a:ext cx="2266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680">
                <a:solidFill>
                  <a:srgbClr val="010101"/>
                </a:solidFill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96060" y="3796526"/>
            <a:ext cx="1397000" cy="299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9734" algn="l"/>
              </a:tabLst>
            </a:pPr>
            <a:r>
              <a:rPr dirty="0" sz="2000" spc="480">
                <a:solidFill>
                  <a:srgbClr val="010101"/>
                </a:solidFill>
                <a:latin typeface="Arial"/>
                <a:cs typeface="Arial"/>
              </a:rPr>
              <a:t>z</a:t>
            </a:r>
            <a:r>
              <a:rPr dirty="0" sz="2000" spc="480">
                <a:solidFill>
                  <a:srgbClr val="010101"/>
                </a:solidFill>
                <a:latin typeface="Arial"/>
                <a:cs typeface="Arial"/>
              </a:rPr>
              <a:t>	</a:t>
            </a:r>
            <a:r>
              <a:rPr dirty="0" sz="2000" spc="-100">
                <a:solidFill>
                  <a:srgbClr val="010101"/>
                </a:solidFill>
                <a:latin typeface="Courier New"/>
                <a:cs typeface="Courier New"/>
              </a:rPr>
              <a:t>10</a:t>
            </a:r>
            <a:r>
              <a:rPr dirty="0" sz="2000" spc="-955">
                <a:solidFill>
                  <a:srgbClr val="010101"/>
                </a:solidFill>
                <a:latin typeface="Courier New"/>
                <a:cs typeface="Courier New"/>
              </a:rPr>
              <a:t> </a:t>
            </a:r>
            <a:r>
              <a:rPr dirty="0" sz="2000" spc="80">
                <a:solidFill>
                  <a:srgbClr val="4F4F4F"/>
                </a:solidFill>
                <a:latin typeface="Courier New"/>
                <a:cs typeface="Courier New"/>
              </a:rPr>
              <a:t>----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82802" y="3815678"/>
            <a:ext cx="67310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80">
                <a:solidFill>
                  <a:srgbClr val="4F4F4F"/>
                </a:solidFill>
                <a:latin typeface="Courier New"/>
                <a:cs typeface="Courier New"/>
              </a:rPr>
              <a:t>---+-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50492" y="3815678"/>
            <a:ext cx="39116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625">
                <a:solidFill>
                  <a:srgbClr val="4F4F4F"/>
                </a:solidFill>
                <a:latin typeface="Courier New"/>
                <a:cs typeface="Courier New"/>
              </a:rPr>
              <a:t>---+-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19762" y="5105582"/>
            <a:ext cx="1619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70">
                <a:solidFill>
                  <a:srgbClr val="010101"/>
                </a:solidFill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56922" y="5456933"/>
            <a:ext cx="58674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320">
                <a:solidFill>
                  <a:srgbClr val="010101"/>
                </a:solidFill>
                <a:latin typeface="Courier New"/>
                <a:cs typeface="Courier New"/>
              </a:rPr>
              <a:t>1</a:t>
            </a:r>
            <a:r>
              <a:rPr dirty="0" sz="2050" spc="-185">
                <a:solidFill>
                  <a:srgbClr val="010101"/>
                </a:solidFill>
                <a:latin typeface="Courier New"/>
                <a:cs typeface="Courier New"/>
              </a:rPr>
              <a:t>6</a:t>
            </a:r>
            <a:r>
              <a:rPr dirty="0" sz="2050" spc="-225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204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62268" y="5456933"/>
            <a:ext cx="584835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100">
                <a:solidFill>
                  <a:srgbClr val="010101"/>
                </a:solidFill>
                <a:latin typeface="Courier New"/>
                <a:cs typeface="Courier New"/>
              </a:rPr>
              <a:t>1</a:t>
            </a:r>
            <a:r>
              <a:rPr dirty="0" sz="2050" spc="-400">
                <a:solidFill>
                  <a:srgbClr val="010101"/>
                </a:solidFill>
                <a:latin typeface="Courier New"/>
                <a:cs typeface="Courier New"/>
              </a:rPr>
              <a:t>7</a:t>
            </a:r>
            <a:r>
              <a:rPr dirty="0" sz="2050" spc="-190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155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67612" y="5456933"/>
            <a:ext cx="1953260" cy="567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21740" algn="l"/>
              </a:tabLst>
            </a:pPr>
            <a:r>
              <a:rPr dirty="0" sz="2050" spc="-114">
                <a:solidFill>
                  <a:srgbClr val="010101"/>
                </a:solidFill>
                <a:latin typeface="Courier New"/>
                <a:cs typeface="Courier New"/>
              </a:rPr>
              <a:t>1</a:t>
            </a:r>
            <a:r>
              <a:rPr dirty="0" sz="2050" spc="-360">
                <a:solidFill>
                  <a:srgbClr val="010101"/>
                </a:solidFill>
                <a:latin typeface="Courier New"/>
                <a:cs typeface="Courier New"/>
              </a:rPr>
              <a:t>8</a:t>
            </a:r>
            <a:r>
              <a:rPr dirty="0" sz="2050" spc="-254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204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>
                <a:solidFill>
                  <a:srgbClr val="010101"/>
                </a:solidFill>
                <a:latin typeface="Courier New"/>
                <a:cs typeface="Courier New"/>
              </a:rPr>
              <a:t>	</a:t>
            </a:r>
            <a:r>
              <a:rPr dirty="0" sz="2050" spc="-140">
                <a:solidFill>
                  <a:srgbClr val="010101"/>
                </a:solidFill>
                <a:latin typeface="Courier New"/>
                <a:cs typeface="Courier New"/>
              </a:rPr>
              <a:t>1</a:t>
            </a:r>
            <a:r>
              <a:rPr dirty="0" sz="2050" spc="-370">
                <a:solidFill>
                  <a:srgbClr val="010101"/>
                </a:solidFill>
                <a:latin typeface="Courier New"/>
                <a:cs typeface="Courier New"/>
              </a:rPr>
              <a:t>9</a:t>
            </a:r>
            <a:r>
              <a:rPr dirty="0" sz="2050" spc="-190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204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endParaRPr sz="2050">
              <a:latin typeface="Courier New"/>
              <a:cs typeface="Courier New"/>
            </a:endParaRPr>
          </a:p>
          <a:p>
            <a:pPr marL="49530">
              <a:lnSpc>
                <a:spcPct val="100000"/>
              </a:lnSpc>
              <a:spcBef>
                <a:spcPts val="210"/>
              </a:spcBef>
            </a:pPr>
            <a:r>
              <a:rPr dirty="0" sz="1800" spc="-100">
                <a:solidFill>
                  <a:srgbClr val="010101"/>
                </a:solidFill>
                <a:latin typeface="Arial"/>
                <a:cs typeface="Arial"/>
              </a:rPr>
              <a:t>T</a:t>
            </a:r>
            <a:r>
              <a:rPr dirty="0" sz="1800" spc="55">
                <a:solidFill>
                  <a:srgbClr val="010101"/>
                </a:solidFill>
                <a:latin typeface="Arial"/>
                <a:cs typeface="Arial"/>
              </a:rPr>
              <a:t>emperature</a:t>
            </a:r>
            <a:r>
              <a:rPr dirty="0" sz="1800" spc="22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010101"/>
                </a:solidFill>
                <a:latin typeface="Arial"/>
                <a:cs typeface="Arial"/>
              </a:rPr>
              <a:t>(</a:t>
            </a:r>
            <a:r>
              <a:rPr dirty="0" sz="1800" spc="-40">
                <a:solidFill>
                  <a:srgbClr val="010101"/>
                </a:solidFill>
                <a:latin typeface="Arial"/>
                <a:cs typeface="Arial"/>
              </a:rPr>
              <a:t>°</a:t>
            </a:r>
            <a:r>
              <a:rPr dirty="0" sz="1800" spc="25">
                <a:solidFill>
                  <a:srgbClr val="010101"/>
                </a:solidFill>
                <a:latin typeface="Arial"/>
                <a:cs typeface="Arial"/>
              </a:rPr>
              <a:t>C)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69990" y="5456933"/>
            <a:ext cx="601345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185">
                <a:solidFill>
                  <a:srgbClr val="010101"/>
                </a:solidFill>
                <a:latin typeface="Courier New"/>
                <a:cs typeface="Courier New"/>
              </a:rPr>
              <a:t>2</a:t>
            </a:r>
            <a:r>
              <a:rPr dirty="0" sz="2050" spc="-220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-155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155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79493" y="5456933"/>
            <a:ext cx="59690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155">
                <a:solidFill>
                  <a:srgbClr val="010101"/>
                </a:solidFill>
                <a:latin typeface="Courier New"/>
                <a:cs typeface="Courier New"/>
              </a:rPr>
              <a:t>2</a:t>
            </a:r>
            <a:r>
              <a:rPr dirty="0" sz="2050" spc="-75">
                <a:solidFill>
                  <a:srgbClr val="010101"/>
                </a:solidFill>
                <a:latin typeface="Courier New"/>
                <a:cs typeface="Courier New"/>
              </a:rPr>
              <a:t>1</a:t>
            </a:r>
            <a:r>
              <a:rPr dirty="0" sz="2050" spc="-360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r>
              <a:rPr dirty="0" sz="2050" spc="155">
                <a:solidFill>
                  <a:srgbClr val="010101"/>
                </a:solidFill>
                <a:latin typeface="Courier New"/>
                <a:cs typeface="Courier New"/>
              </a:rPr>
              <a:t>0</a:t>
            </a:r>
            <a:endParaRPr sz="2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0189" y="892706"/>
            <a:ext cx="6242050" cy="1332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07490" marR="5080" indent="-1495425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Tec</a:t>
            </a:r>
            <a:r>
              <a:rPr dirty="0" sz="4400" spc="5">
                <a:latin typeface="Arial"/>
                <a:cs typeface="Arial"/>
              </a:rPr>
              <a:t>h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ques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for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ed</a:t>
            </a:r>
            <a:r>
              <a:rPr dirty="0" sz="4400" spc="-10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ng</a:t>
            </a:r>
            <a:r>
              <a:rPr dirty="0" sz="4400">
                <a:latin typeface="Arial"/>
                <a:cs typeface="Arial"/>
              </a:rPr>
              <a:t> T</a:t>
            </a:r>
            <a:r>
              <a:rPr dirty="0" sz="4400" spc="-10">
                <a:latin typeface="Arial"/>
                <a:cs typeface="Arial"/>
              </a:rPr>
              <a:t>h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mal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</a:t>
            </a:r>
            <a:endParaRPr baseline="-21072" sz="4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777815"/>
            <a:ext cx="8035925" cy="2552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k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5600" marR="97409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k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 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 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8296" y="1049170"/>
            <a:ext cx="786130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Types of 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 spc="5">
                <a:latin typeface="Arial"/>
                <a:cs typeface="Arial"/>
              </a:rPr>
              <a:t>xi</a:t>
            </a:r>
            <a:r>
              <a:rPr dirty="0" sz="4400">
                <a:latin typeface="Arial"/>
                <a:cs typeface="Arial"/>
              </a:rPr>
              <a:t>d</a:t>
            </a:r>
            <a:r>
              <a:rPr dirty="0" sz="4400" spc="5">
                <a:latin typeface="Arial"/>
                <a:cs typeface="Arial"/>
              </a:rPr>
              <a:t>iz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Pro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5">
                <a:latin typeface="Arial"/>
                <a:cs typeface="Arial"/>
              </a:rPr>
              <a:t>ss</a:t>
            </a:r>
            <a:r>
              <a:rPr dirty="0" sz="4400">
                <a:latin typeface="Arial"/>
                <a:cs typeface="Arial"/>
              </a:rPr>
              <a:t>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8413" y="2612715"/>
            <a:ext cx="5184775" cy="2626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izers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85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De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5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30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at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il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rs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izers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4445" y="1061870"/>
            <a:ext cx="4965065" cy="662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35860" algn="l"/>
              </a:tabLst>
            </a:pPr>
            <a:r>
              <a:rPr dirty="0" sz="4400">
                <a:latin typeface="Arial"/>
                <a:cs typeface="Arial"/>
              </a:rPr>
              <a:t>Fu</a:t>
            </a:r>
            <a:r>
              <a:rPr dirty="0" sz="4400" spc="-10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l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r</a:t>
            </a:r>
            <a:r>
              <a:rPr dirty="0" sz="4400" spc="-10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119447"/>
            <a:ext cx="7922895" cy="4204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251460" indent="-342900">
              <a:lnSpc>
                <a:spcPts val="346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ica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ly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endParaRPr sz="32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300"/>
              </a:spcBef>
              <a:buSzPct val="89285"/>
              <a:buFont typeface="Arial"/>
              <a:buChar char="•"/>
              <a:tabLst>
                <a:tab pos="756920" algn="l"/>
                <a:tab pos="1785620" algn="l"/>
              </a:tabLst>
            </a:pPr>
            <a:r>
              <a:rPr dirty="0" sz="2800" spc="-20">
                <a:latin typeface="Arial"/>
                <a:cs typeface="Arial"/>
              </a:rPr>
              <a:t>Co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l: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5">
                <a:latin typeface="Arial"/>
                <a:cs typeface="Arial"/>
              </a:rPr>
              <a:t>0.</a:t>
            </a:r>
            <a:r>
              <a:rPr dirty="0" sz="2800" spc="-15">
                <a:latin typeface="Arial"/>
                <a:cs typeface="Arial"/>
              </a:rPr>
              <a:t>2</a:t>
            </a:r>
            <a:r>
              <a:rPr dirty="0" sz="2800" spc="-5">
                <a:latin typeface="Arial"/>
                <a:cs typeface="Arial"/>
              </a:rPr>
              <a:t>-</a:t>
            </a:r>
            <a:r>
              <a:rPr dirty="0" sz="2800" spc="-15">
                <a:latin typeface="Arial"/>
                <a:cs typeface="Arial"/>
              </a:rPr>
              <a:t>3.5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w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ig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nt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335"/>
              </a:spcBef>
              <a:buSzPct val="89285"/>
              <a:buFont typeface="Arial"/>
              <a:buChar char="•"/>
              <a:tabLst>
                <a:tab pos="756920" algn="l"/>
                <a:tab pos="2200910" algn="l"/>
              </a:tabLst>
            </a:pP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20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il: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0">
                <a:latin typeface="Arial"/>
                <a:cs typeface="Arial"/>
              </a:rPr>
              <a:t>0</a:t>
            </a:r>
            <a:r>
              <a:rPr dirty="0" sz="2800" spc="-10">
                <a:latin typeface="Arial"/>
                <a:cs typeface="Arial"/>
              </a:rPr>
              <a:t>.</a:t>
            </a:r>
            <a:r>
              <a:rPr dirty="0" sz="2800" spc="-15">
                <a:latin typeface="Arial"/>
                <a:cs typeface="Arial"/>
              </a:rPr>
              <a:t>0</a:t>
            </a:r>
            <a:r>
              <a:rPr dirty="0" sz="2800" spc="-15">
                <a:latin typeface="Arial"/>
                <a:cs typeface="Arial"/>
              </a:rPr>
              <a:t>1</a:t>
            </a:r>
            <a:r>
              <a:rPr dirty="0" sz="2800" spc="-5">
                <a:latin typeface="Arial"/>
                <a:cs typeface="Arial"/>
              </a:rPr>
              <a:t>-</a:t>
            </a:r>
            <a:r>
              <a:rPr dirty="0" sz="2800" spc="-15">
                <a:latin typeface="Arial"/>
                <a:cs typeface="Arial"/>
              </a:rPr>
              <a:t>0.5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w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ig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nt</a:t>
            </a:r>
            <a:endParaRPr sz="2800">
              <a:latin typeface="Arial"/>
              <a:cs typeface="Arial"/>
            </a:endParaRPr>
          </a:p>
          <a:p>
            <a:pPr lvl="1" marL="756285" indent="-286385">
              <a:lnSpc>
                <a:spcPct val="100000"/>
              </a:lnSpc>
              <a:spcBef>
                <a:spcPts val="334"/>
              </a:spcBef>
              <a:buSzPct val="89285"/>
              <a:buFont typeface="Arial"/>
              <a:buChar char="•"/>
              <a:tabLst>
                <a:tab pos="756920" algn="l"/>
                <a:tab pos="2874010" algn="l"/>
              </a:tabLst>
            </a:pPr>
            <a:r>
              <a:rPr dirty="0" sz="2800" spc="-15">
                <a:latin typeface="Arial"/>
                <a:cs typeface="Arial"/>
              </a:rPr>
              <a:t>Nat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: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2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460"/>
              </a:lnSpc>
              <a:spcBef>
                <a:spcPts val="8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roxi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ly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-6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is oxid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zed</a:t>
            </a:r>
            <a:endParaRPr sz="3200">
              <a:latin typeface="Arial"/>
              <a:cs typeface="Arial"/>
            </a:endParaRPr>
          </a:p>
          <a:p>
            <a:pPr marL="355600" marR="454659" indent="-342900">
              <a:lnSpc>
                <a:spcPts val="345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iz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4445" y="892706"/>
            <a:ext cx="4965065" cy="1332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71475">
              <a:lnSpc>
                <a:spcPct val="100000"/>
              </a:lnSpc>
              <a:tabLst>
                <a:tab pos="2435860" algn="l"/>
              </a:tabLst>
            </a:pP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a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5">
                <a:latin typeface="Arial"/>
                <a:cs typeface="Arial"/>
              </a:rPr>
              <a:t>t</a:t>
            </a:r>
            <a:r>
              <a:rPr dirty="0" sz="4400">
                <a:latin typeface="Arial"/>
                <a:cs typeface="Arial"/>
              </a:rPr>
              <a:t>o</a:t>
            </a:r>
            <a:r>
              <a:rPr dirty="0" sz="4400" spc="5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Af</a:t>
            </a:r>
            <a:r>
              <a:rPr dirty="0" sz="4400" spc="5">
                <a:latin typeface="Arial"/>
                <a:cs typeface="Arial"/>
              </a:rPr>
              <a:t>f</a:t>
            </a:r>
            <a:r>
              <a:rPr dirty="0" sz="4400">
                <a:latin typeface="Arial"/>
                <a:cs typeface="Arial"/>
              </a:rPr>
              <a:t>e</a:t>
            </a:r>
            <a:r>
              <a:rPr dirty="0" sz="4400" spc="10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ng</a:t>
            </a:r>
            <a:r>
              <a:rPr dirty="0" sz="4400">
                <a:latin typeface="Arial"/>
                <a:cs typeface="Arial"/>
              </a:rPr>
              <a:t> Fu</a:t>
            </a:r>
            <a:r>
              <a:rPr dirty="0" sz="4400" spc="-10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l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r</a:t>
            </a:r>
            <a:r>
              <a:rPr dirty="0" sz="4400" spc="-10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701615"/>
            <a:ext cx="7585075" cy="157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ls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ici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1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3989" y="956206"/>
            <a:ext cx="6242050" cy="1358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0395" marR="5080" indent="-608330">
              <a:lnSpc>
                <a:spcPct val="100000"/>
              </a:lnSpc>
              <a:tabLst>
                <a:tab pos="3105785" algn="l"/>
              </a:tabLst>
            </a:pPr>
            <a:r>
              <a:rPr dirty="0" sz="4400">
                <a:latin typeface="Arial"/>
                <a:cs typeface="Arial"/>
              </a:rPr>
              <a:t>Tec</a:t>
            </a:r>
            <a:r>
              <a:rPr dirty="0" sz="4400" spc="5">
                <a:latin typeface="Arial"/>
                <a:cs typeface="Arial"/>
              </a:rPr>
              <a:t>h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ques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for</a:t>
            </a:r>
            <a:r>
              <a:rPr dirty="0" sz="4400" spc="-5">
                <a:latin typeface="Arial"/>
                <a:cs typeface="Arial"/>
              </a:rPr>
              <a:t> 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ed</a:t>
            </a:r>
            <a:r>
              <a:rPr dirty="0" sz="4400" spc="-10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ng</a:t>
            </a:r>
            <a:r>
              <a:rPr dirty="0" sz="4400">
                <a:latin typeface="Arial"/>
                <a:cs typeface="Arial"/>
              </a:rPr>
              <a:t> F</a:t>
            </a:r>
            <a:r>
              <a:rPr dirty="0" sz="4400" spc="-10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el</a:t>
            </a:r>
            <a:r>
              <a:rPr dirty="0" sz="4400" spc="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Fo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613" y="3196534"/>
            <a:ext cx="6708775" cy="1848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900" algn="l"/>
              </a:tabLst>
            </a:pPr>
            <a:r>
              <a:rPr dirty="0" sz="3200">
                <a:latin typeface="Arial"/>
                <a:cs typeface="Arial"/>
              </a:rPr>
              <a:t>De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</a:t>
            </a:r>
            <a:endParaRPr sz="3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739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7955" y="1061870"/>
            <a:ext cx="5678805" cy="662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148330" algn="l"/>
              </a:tabLst>
            </a:pPr>
            <a:r>
              <a:rPr dirty="0" sz="4400">
                <a:latin typeface="Arial"/>
                <a:cs typeface="Arial"/>
              </a:rPr>
              <a:t>Pro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pt</a:t>
            </a:r>
            <a:r>
              <a:rPr dirty="0" sz="4400" spc="-1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1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Fo</a:t>
            </a:r>
            <a:r>
              <a:rPr dirty="0" sz="4400" spc="-10">
                <a:latin typeface="Arial"/>
                <a:cs typeface="Arial"/>
              </a:rPr>
              <a:t>r</a:t>
            </a:r>
            <a:r>
              <a:rPr dirty="0" sz="4400">
                <a:latin typeface="Arial"/>
                <a:cs typeface="Arial"/>
              </a:rPr>
              <a:t>mat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119447"/>
            <a:ext cx="8058150" cy="3771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457200" indent="-342900">
              <a:lnSpc>
                <a:spcPts val="346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rms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rly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-ra</a:t>
            </a:r>
            <a:r>
              <a:rPr dirty="0" sz="3200" spc="-1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ical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me</a:t>
            </a:r>
            <a:endParaRPr sz="3200">
              <a:latin typeface="Arial"/>
              <a:cs typeface="Arial"/>
            </a:endParaRPr>
          </a:p>
          <a:p>
            <a:pPr marL="355600" marR="972819" indent="-342900">
              <a:lnSpc>
                <a:spcPts val="346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sh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rt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ts val="345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ch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z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5600" marR="1087120" indent="-342900">
              <a:lnSpc>
                <a:spcPts val="346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m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is of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 i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rt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>
                <a:latin typeface="Arial"/>
                <a:cs typeface="Arial"/>
              </a:rPr>
              <a:t> l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rg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1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le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407" rIns="0" bIns="0" rtlCol="0" vert="horz">
            <a:spAutoFit/>
          </a:bodyPr>
          <a:lstStyle/>
          <a:p>
            <a:pPr marL="98044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Redu</a:t>
            </a:r>
            <a:r>
              <a:rPr dirty="0" spc="5">
                <a:latin typeface="Arial"/>
                <a:cs typeface="Arial"/>
              </a:rPr>
              <a:t>ci</a:t>
            </a:r>
            <a:r>
              <a:rPr dirty="0">
                <a:latin typeface="Arial"/>
                <a:cs typeface="Arial"/>
              </a:rPr>
              <a:t>ng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</a:t>
            </a:r>
            <a:r>
              <a:rPr dirty="0" spc="5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o</a:t>
            </a:r>
            <a:r>
              <a:rPr dirty="0" spc="5">
                <a:latin typeface="Arial"/>
                <a:cs typeface="Arial"/>
              </a:rPr>
              <a:t>m</a:t>
            </a:r>
            <a:r>
              <a:rPr dirty="0">
                <a:latin typeface="Arial"/>
                <a:cs typeface="Arial"/>
              </a:rPr>
              <a:t>pt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</a:t>
            </a:r>
            <a:r>
              <a:rPr dirty="0" spc="-1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</a:t>
            </a:r>
            <a:endParaRPr baseline="-21072" sz="4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6413" y="2841315"/>
            <a:ext cx="7150734" cy="2383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4491355" algn="l"/>
              </a:tabLst>
            </a:pPr>
            <a:r>
              <a:rPr dirty="0" sz="3200">
                <a:latin typeface="Arial"/>
                <a:cs typeface="Arial"/>
              </a:rPr>
              <a:t>Pro</a:t>
            </a:r>
            <a:r>
              <a:rPr dirty="0" sz="3200" spc="-10">
                <a:latin typeface="Arial"/>
                <a:cs typeface="Arial"/>
              </a:rPr>
              <a:t>mp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ive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to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p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k</a:t>
            </a:r>
            <a:r>
              <a:rPr dirty="0" sz="3200" spc="-10">
                <a:latin typeface="Arial"/>
                <a:cs typeface="Arial"/>
              </a:rPr>
              <a:t> 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res.	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5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re,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mo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icat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o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no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on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10">
                <a:latin typeface="Arial"/>
                <a:cs typeface="Arial"/>
              </a:rPr>
              <a:t>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r>
              <a:rPr dirty="0" baseline="-21164" sz="3150" spc="427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 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is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ni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3883" y="1049170"/>
            <a:ext cx="5308600" cy="687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91895" algn="l"/>
              </a:tabLst>
            </a:pPr>
            <a:r>
              <a:rPr dirty="0" sz="4400">
                <a:latin typeface="Arial"/>
                <a:cs typeface="Arial"/>
              </a:rPr>
              <a:t>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Control</a:t>
            </a:r>
            <a:r>
              <a:rPr dirty="0" sz="4400" spc="-1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S</a:t>
            </a:r>
            <a:r>
              <a:rPr dirty="0" sz="4400" spc="10">
                <a:latin typeface="Arial"/>
                <a:cs typeface="Arial"/>
              </a:rPr>
              <a:t>y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tems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64613" y="2612715"/>
            <a:ext cx="5015230" cy="160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5">
                <a:latin typeface="Arial"/>
                <a:cs typeface="Arial"/>
              </a:rPr>
              <a:t>w</a:t>
            </a:r>
            <a:r>
              <a:rPr dirty="0" sz="3200">
                <a:latin typeface="Arial"/>
                <a:cs typeface="Arial"/>
              </a:rPr>
              <a:t>itch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>
                <a:latin typeface="Arial"/>
                <a:cs typeface="Arial"/>
              </a:rPr>
              <a:t>-on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ices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444" y="1049170"/>
            <a:ext cx="801560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B</a:t>
            </a:r>
            <a:r>
              <a:rPr dirty="0" sz="4400" spc="5">
                <a:latin typeface="Arial"/>
                <a:cs typeface="Arial"/>
              </a:rPr>
              <a:t>oil</a:t>
            </a:r>
            <a:r>
              <a:rPr dirty="0" sz="4400">
                <a:latin typeface="Arial"/>
                <a:cs typeface="Arial"/>
              </a:rPr>
              <a:t>er</a:t>
            </a:r>
            <a:r>
              <a:rPr dirty="0" sz="4400" spc="-2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Co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Mod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5">
                <a:latin typeface="Arial"/>
                <a:cs typeface="Arial"/>
              </a:rPr>
              <a:t>ic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9813" y="2384115"/>
            <a:ext cx="5715000" cy="277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r>
              <a:rPr dirty="0" baseline="-21164" sz="3150" spc="434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444" y="1049170"/>
            <a:ext cx="801560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latin typeface="Arial"/>
                <a:cs typeface="Arial"/>
              </a:rPr>
              <a:t>B</a:t>
            </a:r>
            <a:r>
              <a:rPr dirty="0" sz="4400" spc="5">
                <a:latin typeface="Arial"/>
                <a:cs typeface="Arial"/>
              </a:rPr>
              <a:t>oil</a:t>
            </a:r>
            <a:r>
              <a:rPr dirty="0" sz="4400">
                <a:latin typeface="Arial"/>
                <a:cs typeface="Arial"/>
              </a:rPr>
              <a:t>er</a:t>
            </a:r>
            <a:r>
              <a:rPr dirty="0" sz="4400" spc="-2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Co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r>
              <a:rPr dirty="0" sz="4400" spc="-25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Mod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f</a:t>
            </a:r>
            <a:r>
              <a:rPr dirty="0" sz="4400" spc="5">
                <a:latin typeface="Arial"/>
                <a:cs typeface="Arial"/>
              </a:rPr>
              <a:t>ic</a:t>
            </a:r>
            <a:r>
              <a:rPr dirty="0" sz="4400">
                <a:latin typeface="Arial"/>
                <a:cs typeface="Arial"/>
              </a:rPr>
              <a:t>at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9813" y="2384115"/>
            <a:ext cx="5715000" cy="277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-5" i="1">
                <a:latin typeface="Arial"/>
                <a:cs typeface="Arial"/>
              </a:rPr>
              <a:t>L</a:t>
            </a:r>
            <a:r>
              <a:rPr dirty="0" sz="3200" spc="-10" i="1">
                <a:latin typeface="Arial"/>
                <a:cs typeface="Arial"/>
              </a:rPr>
              <a:t>o</a:t>
            </a:r>
            <a:r>
              <a:rPr dirty="0" sz="3200" i="1">
                <a:latin typeface="Arial"/>
                <a:cs typeface="Arial"/>
              </a:rPr>
              <a:t>w</a:t>
            </a:r>
            <a:r>
              <a:rPr dirty="0" sz="3200" spc="-10" i="1">
                <a:latin typeface="Arial"/>
                <a:cs typeface="Arial"/>
              </a:rPr>
              <a:t> </a:t>
            </a:r>
            <a:r>
              <a:rPr dirty="0" sz="3200" spc="-10" i="1">
                <a:latin typeface="Arial"/>
                <a:cs typeface="Arial"/>
              </a:rPr>
              <a:t>e</a:t>
            </a:r>
            <a:r>
              <a:rPr dirty="0" sz="3200" spc="5" i="1">
                <a:latin typeface="Arial"/>
                <a:cs typeface="Arial"/>
              </a:rPr>
              <a:t>x</a:t>
            </a:r>
            <a:r>
              <a:rPr dirty="0" sz="3200" spc="5" i="1">
                <a:latin typeface="Arial"/>
                <a:cs typeface="Arial"/>
              </a:rPr>
              <a:t>c</a:t>
            </a:r>
            <a:r>
              <a:rPr dirty="0" sz="3200" spc="-5" i="1">
                <a:latin typeface="Arial"/>
                <a:cs typeface="Arial"/>
              </a:rPr>
              <a:t>e</a:t>
            </a:r>
            <a:r>
              <a:rPr dirty="0" sz="3200" spc="5" i="1">
                <a:latin typeface="Arial"/>
                <a:cs typeface="Arial"/>
              </a:rPr>
              <a:t>s</a:t>
            </a:r>
            <a:r>
              <a:rPr dirty="0" sz="3200" i="1">
                <a:latin typeface="Arial"/>
                <a:cs typeface="Arial"/>
              </a:rPr>
              <a:t>s</a:t>
            </a:r>
            <a:r>
              <a:rPr dirty="0" sz="3200" spc="-20" i="1">
                <a:latin typeface="Arial"/>
                <a:cs typeface="Arial"/>
              </a:rPr>
              <a:t> </a:t>
            </a:r>
            <a:r>
              <a:rPr dirty="0" sz="3200" spc="-10" i="1">
                <a:latin typeface="Arial"/>
                <a:cs typeface="Arial"/>
              </a:rPr>
              <a:t>a</a:t>
            </a:r>
            <a:r>
              <a:rPr dirty="0" sz="3200" i="1">
                <a:latin typeface="Arial"/>
                <a:cs typeface="Arial"/>
              </a:rPr>
              <a:t>ir</a:t>
            </a:r>
            <a:r>
              <a:rPr dirty="0" sz="3200" spc="-20" i="1">
                <a:latin typeface="Arial"/>
                <a:cs typeface="Arial"/>
              </a:rPr>
              <a:t> </a:t>
            </a:r>
            <a:r>
              <a:rPr dirty="0" sz="3200" spc="5" i="1">
                <a:latin typeface="Arial"/>
                <a:cs typeface="Arial"/>
              </a:rPr>
              <a:t>c</a:t>
            </a:r>
            <a:r>
              <a:rPr dirty="0" sz="3200" spc="-10" i="1">
                <a:latin typeface="Arial"/>
                <a:cs typeface="Arial"/>
              </a:rPr>
              <a:t>o</a:t>
            </a:r>
            <a:r>
              <a:rPr dirty="0" sz="3200" spc="-5" i="1">
                <a:latin typeface="Arial"/>
                <a:cs typeface="Arial"/>
              </a:rPr>
              <a:t>m</a:t>
            </a:r>
            <a:r>
              <a:rPr dirty="0" sz="3200" spc="-5" i="1">
                <a:latin typeface="Arial"/>
                <a:cs typeface="Arial"/>
              </a:rPr>
              <a:t>b</a:t>
            </a:r>
            <a:r>
              <a:rPr dirty="0" sz="3200" spc="-10" i="1">
                <a:latin typeface="Arial"/>
                <a:cs typeface="Arial"/>
              </a:rPr>
              <a:t>u</a:t>
            </a:r>
            <a:r>
              <a:rPr dirty="0" sz="3200" spc="5" i="1">
                <a:latin typeface="Arial"/>
                <a:cs typeface="Arial"/>
              </a:rPr>
              <a:t>s</a:t>
            </a:r>
            <a:r>
              <a:rPr dirty="0" sz="3200" i="1">
                <a:latin typeface="Arial"/>
                <a:cs typeface="Arial"/>
              </a:rPr>
              <a:t>t</a:t>
            </a:r>
            <a:r>
              <a:rPr dirty="0" sz="3200" spc="-10" i="1">
                <a:latin typeface="Arial"/>
                <a:cs typeface="Arial"/>
              </a:rPr>
              <a:t>i</a:t>
            </a:r>
            <a:r>
              <a:rPr dirty="0" sz="3200" spc="-10" i="1">
                <a:latin typeface="Arial"/>
                <a:cs typeface="Arial"/>
              </a:rPr>
              <a:t>o</a:t>
            </a:r>
            <a:r>
              <a:rPr dirty="0" sz="3200" i="1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r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NO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r>
              <a:rPr dirty="0" baseline="-21164" sz="3150" spc="434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5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7208" y="932558"/>
            <a:ext cx="7985759" cy="626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688965" algn="l"/>
              </a:tabLst>
            </a:pPr>
            <a:r>
              <a:rPr dirty="0" sz="4000" spc="-20">
                <a:latin typeface="Arial"/>
                <a:cs typeface="Arial"/>
              </a:rPr>
              <a:t>Ef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ect</a:t>
            </a:r>
            <a:r>
              <a:rPr dirty="0" sz="4000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of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Ox</a:t>
            </a:r>
            <a:r>
              <a:rPr dirty="0" sz="4000" spc="-10">
                <a:latin typeface="Arial"/>
                <a:cs typeface="Arial"/>
              </a:rPr>
              <a:t>y</a:t>
            </a:r>
            <a:r>
              <a:rPr dirty="0" sz="4000" spc="-25">
                <a:latin typeface="Arial"/>
                <a:cs typeface="Arial"/>
              </a:rPr>
              <a:t>g</a:t>
            </a:r>
            <a:r>
              <a:rPr dirty="0" sz="4000" spc="-30">
                <a:latin typeface="Arial"/>
                <a:cs typeface="Arial"/>
              </a:rPr>
              <a:t>e</a:t>
            </a:r>
            <a:r>
              <a:rPr dirty="0" sz="4000" spc="-25">
                <a:latin typeface="Arial"/>
                <a:cs typeface="Arial"/>
              </a:rPr>
              <a:t>n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on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N</a:t>
            </a:r>
            <a:r>
              <a:rPr dirty="0" sz="4000" spc="-40">
                <a:latin typeface="Arial"/>
                <a:cs typeface="Arial"/>
              </a:rPr>
              <a:t>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or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ation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0291" y="1978177"/>
            <a:ext cx="6792455" cy="4677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5723" y="970658"/>
            <a:ext cx="6344920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956944">
              <a:lnSpc>
                <a:spcPct val="100000"/>
              </a:lnSpc>
              <a:tabLst>
                <a:tab pos="2042160" algn="l"/>
              </a:tabLst>
            </a:pPr>
            <a:r>
              <a:rPr dirty="0" sz="4000" spc="-35">
                <a:latin typeface="Arial"/>
                <a:cs typeface="Arial"/>
              </a:rPr>
              <a:t>NO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du</a:t>
            </a:r>
            <a:r>
              <a:rPr dirty="0" sz="4000" spc="-15">
                <a:latin typeface="Arial"/>
                <a:cs typeface="Arial"/>
              </a:rPr>
              <a:t>ct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w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h</a:t>
            </a:r>
            <a:r>
              <a:rPr dirty="0" sz="4000" spc="-20">
                <a:latin typeface="Arial"/>
                <a:cs typeface="Arial"/>
              </a:rPr>
              <a:t> L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30">
                <a:latin typeface="Arial"/>
                <a:cs typeface="Arial"/>
              </a:rPr>
              <a:t>w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25">
                <a:latin typeface="Arial"/>
                <a:cs typeface="Arial"/>
              </a:rPr>
              <a:t>Ex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ess</a:t>
            </a:r>
            <a:r>
              <a:rPr dirty="0" sz="4000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Air</a:t>
            </a:r>
            <a:r>
              <a:rPr dirty="0" sz="4000" spc="-5">
                <a:latin typeface="Arial"/>
                <a:cs typeface="Arial"/>
              </a:rPr>
              <a:t> </a:t>
            </a:r>
            <a:r>
              <a:rPr dirty="0" sz="4000" spc="-30">
                <a:latin typeface="Arial"/>
                <a:cs typeface="Arial"/>
              </a:rPr>
              <a:t>Co</a:t>
            </a:r>
            <a:r>
              <a:rPr dirty="0" sz="4000" spc="-50">
                <a:latin typeface="Arial"/>
                <a:cs typeface="Arial"/>
              </a:rPr>
              <a:t>m</a:t>
            </a:r>
            <a:r>
              <a:rPr dirty="0" sz="4000" spc="-25">
                <a:latin typeface="Arial"/>
                <a:cs typeface="Arial"/>
              </a:rPr>
              <a:t>bus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841315"/>
            <a:ext cx="7629525" cy="19932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 spc="-10">
                <a:latin typeface="Arial"/>
                <a:cs typeface="Arial"/>
              </a:rPr>
              <a:t>6</a:t>
            </a:r>
            <a:r>
              <a:rPr dirty="0" sz="3200">
                <a:latin typeface="Arial"/>
                <a:cs typeface="Arial"/>
              </a:rPr>
              <a:t>-2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l-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2</a:t>
            </a:r>
            <a:r>
              <a:rPr dirty="0" sz="3200">
                <a:latin typeface="Arial"/>
                <a:cs typeface="Arial"/>
              </a:rPr>
              <a:t>-7%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ir</a:t>
            </a:r>
            <a:endParaRPr sz="3200">
              <a:latin typeface="Arial"/>
              <a:cs typeface="Arial"/>
            </a:endParaRPr>
          </a:p>
          <a:p>
            <a:pPr marL="355600" marR="77914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~2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l-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with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8538" rIns="0" bIns="0" rtlCol="0" vert="horz">
            <a:spAutoFit/>
          </a:bodyPr>
          <a:lstStyle/>
          <a:p>
            <a:pPr marL="20351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E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5">
                <a:latin typeface="Arial"/>
                <a:cs typeface="Arial"/>
              </a:rPr>
              <a:t>v</a:t>
            </a:r>
            <a:r>
              <a:rPr dirty="0">
                <a:latin typeface="Arial"/>
                <a:cs typeface="Arial"/>
              </a:rPr>
              <a:t>ated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Flare</a:t>
            </a:r>
          </a:p>
        </p:txBody>
      </p:sp>
      <p:sp>
        <p:nvSpPr>
          <p:cNvPr id="3" name="object 3"/>
          <p:cNvSpPr/>
          <p:nvPr/>
        </p:nvSpPr>
        <p:spPr>
          <a:xfrm>
            <a:off x="2089391" y="1824240"/>
            <a:ext cx="5879592" cy="5030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3263" y="1049170"/>
            <a:ext cx="761174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10">
                <a:latin typeface="Arial"/>
                <a:cs typeface="Arial"/>
              </a:rPr>
              <a:t>O</a:t>
            </a:r>
            <a:r>
              <a:rPr dirty="0" sz="4400">
                <a:latin typeface="Arial"/>
                <a:cs typeface="Arial"/>
              </a:rPr>
              <a:t>ff-Sto</a:t>
            </a:r>
            <a:r>
              <a:rPr dirty="0" sz="4400" spc="10">
                <a:latin typeface="Arial"/>
                <a:cs typeface="Arial"/>
              </a:rPr>
              <a:t>i</a:t>
            </a:r>
            <a:r>
              <a:rPr dirty="0" sz="4400" spc="5">
                <a:latin typeface="Arial"/>
                <a:cs typeface="Arial"/>
              </a:rPr>
              <a:t>c</a:t>
            </a:r>
            <a:r>
              <a:rPr dirty="0" sz="4400">
                <a:latin typeface="Arial"/>
                <a:cs typeface="Arial"/>
              </a:rPr>
              <a:t>h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om</a:t>
            </a:r>
            <a:r>
              <a:rPr dirty="0" sz="4400" spc="5">
                <a:latin typeface="Arial"/>
                <a:cs typeface="Arial"/>
              </a:rPr>
              <a:t>e</a:t>
            </a:r>
            <a:r>
              <a:rPr dirty="0" sz="4400">
                <a:latin typeface="Arial"/>
                <a:cs typeface="Arial"/>
              </a:rPr>
              <a:t>tr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c</a:t>
            </a:r>
            <a:r>
              <a:rPr dirty="0" sz="4400" spc="-30">
                <a:latin typeface="Arial"/>
                <a:cs typeface="Arial"/>
              </a:rPr>
              <a:t> </a:t>
            </a:r>
            <a:r>
              <a:rPr dirty="0" sz="4400">
                <a:latin typeface="Arial"/>
                <a:cs typeface="Arial"/>
              </a:rPr>
              <a:t>Co</a:t>
            </a:r>
            <a:r>
              <a:rPr dirty="0" sz="4400" spc="5">
                <a:latin typeface="Arial"/>
                <a:cs typeface="Arial"/>
              </a:rPr>
              <a:t>m</a:t>
            </a:r>
            <a:r>
              <a:rPr dirty="0" sz="4400">
                <a:latin typeface="Arial"/>
                <a:cs typeface="Arial"/>
              </a:rPr>
              <a:t>bu</a:t>
            </a:r>
            <a:r>
              <a:rPr dirty="0" sz="4400" spc="5">
                <a:latin typeface="Arial"/>
                <a:cs typeface="Arial"/>
              </a:rPr>
              <a:t>s</a:t>
            </a:r>
            <a:r>
              <a:rPr dirty="0" sz="4400">
                <a:latin typeface="Arial"/>
                <a:cs typeface="Arial"/>
              </a:rPr>
              <a:t>t</a:t>
            </a:r>
            <a:r>
              <a:rPr dirty="0" sz="4400" spc="5">
                <a:latin typeface="Arial"/>
                <a:cs typeface="Arial"/>
              </a:rPr>
              <a:t>i</a:t>
            </a:r>
            <a:r>
              <a:rPr dirty="0" sz="4400"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013" y="2231715"/>
            <a:ext cx="7697470" cy="2312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in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wo zo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lvl="1" marL="756285" marR="5080" indent="-286385">
              <a:lnSpc>
                <a:spcPct val="100000"/>
              </a:lnSpc>
              <a:spcBef>
                <a:spcPts val="69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im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z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with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an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toi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me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ic</a:t>
            </a:r>
            <a:r>
              <a:rPr dirty="0" sz="2800" spc="-10">
                <a:latin typeface="Arial"/>
                <a:cs typeface="Arial"/>
              </a:rPr>
              <a:t> air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h)</a:t>
            </a:r>
            <a:endParaRPr sz="2800">
              <a:latin typeface="Arial"/>
              <a:cs typeface="Arial"/>
            </a:endParaRPr>
          </a:p>
          <a:p>
            <a:pPr lvl="1" marL="756285" marR="756920" indent="-286385">
              <a:lnSpc>
                <a:spcPct val="100000"/>
              </a:lnSpc>
              <a:spcBef>
                <a:spcPts val="670"/>
              </a:spcBef>
              <a:buSzPct val="89285"/>
              <a:buFont typeface="Arial"/>
              <a:buChar char="•"/>
              <a:tabLst>
                <a:tab pos="756920" algn="l"/>
              </a:tabLst>
            </a:pP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z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wh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mai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ing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20">
                <a:latin typeface="Arial"/>
                <a:cs typeface="Arial"/>
              </a:rPr>
              <a:t>ombu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0">
                <a:latin typeface="Arial"/>
                <a:cs typeface="Arial"/>
              </a:rPr>
              <a:t>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on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ir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d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ir</a:t>
            </a:r>
            <a:r>
              <a:rPr dirty="0" sz="2800" spc="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h)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0438" rIns="0" bIns="0" rtlCol="0" vert="horz">
            <a:spAutoFit/>
          </a:bodyPr>
          <a:lstStyle/>
          <a:p>
            <a:pPr marL="62547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U</a:t>
            </a:r>
            <a:r>
              <a:rPr dirty="0" spc="5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e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dirty="0" spc="10">
                <a:latin typeface="Arial"/>
                <a:cs typeface="Arial"/>
              </a:rPr>
              <a:t> </a:t>
            </a:r>
            <a:r>
              <a:rPr dirty="0" spc="-5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verfire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1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r</a:t>
            </a:r>
            <a:r>
              <a:rPr dirty="0" spc="-1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dirty="0" spc="-1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FA)</a:t>
            </a:r>
          </a:p>
        </p:txBody>
      </p:sp>
      <p:sp>
        <p:nvSpPr>
          <p:cNvPr id="3" name="object 3"/>
          <p:cNvSpPr/>
          <p:nvPr/>
        </p:nvSpPr>
        <p:spPr>
          <a:xfrm>
            <a:off x="1670291" y="1749539"/>
            <a:ext cx="6630936" cy="4585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2260" y="970658"/>
            <a:ext cx="6911975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1072515" algn="l"/>
              </a:tabLst>
            </a:pPr>
            <a:r>
              <a:rPr dirty="0" sz="4000" spc="-35">
                <a:latin typeface="Arial"/>
                <a:cs typeface="Arial"/>
              </a:rPr>
              <a:t>NO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du</a:t>
            </a:r>
            <a:r>
              <a:rPr dirty="0" sz="4000" spc="-15">
                <a:latin typeface="Arial"/>
                <a:cs typeface="Arial"/>
              </a:rPr>
              <a:t>ct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w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h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4000" spc="-25">
                <a:latin typeface="Arial"/>
                <a:cs typeface="Arial"/>
              </a:rPr>
              <a:t>Of</a:t>
            </a:r>
            <a:r>
              <a:rPr dirty="0" sz="4000" spc="-10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-S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oichi</a:t>
            </a:r>
            <a:r>
              <a:rPr dirty="0" sz="4000" spc="-30">
                <a:latin typeface="Arial"/>
                <a:cs typeface="Arial"/>
              </a:rPr>
              <a:t>o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0">
                <a:latin typeface="Arial"/>
                <a:cs typeface="Arial"/>
              </a:rPr>
              <a:t>et</a:t>
            </a:r>
            <a:r>
              <a:rPr dirty="0" sz="4000" spc="-10">
                <a:latin typeface="Arial"/>
                <a:cs typeface="Arial"/>
              </a:rPr>
              <a:t>r</a:t>
            </a:r>
            <a:r>
              <a:rPr dirty="0" sz="4000" spc="-15">
                <a:latin typeface="Arial"/>
                <a:cs typeface="Arial"/>
              </a:rPr>
              <a:t>ic</a:t>
            </a:r>
            <a:r>
              <a:rPr dirty="0" sz="4000" spc="3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C</a:t>
            </a:r>
            <a:r>
              <a:rPr dirty="0" sz="4000" spc="-25">
                <a:latin typeface="Arial"/>
                <a:cs typeface="Arial"/>
              </a:rPr>
              <a:t>o</a:t>
            </a:r>
            <a:r>
              <a:rPr dirty="0" sz="4000" spc="-45">
                <a:latin typeface="Arial"/>
                <a:cs typeface="Arial"/>
              </a:rPr>
              <a:t>m</a:t>
            </a:r>
            <a:r>
              <a:rPr dirty="0" sz="4000" spc="-25">
                <a:latin typeface="Arial"/>
                <a:cs typeface="Arial"/>
              </a:rPr>
              <a:t>bus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0">
                <a:latin typeface="Arial"/>
                <a:cs typeface="Arial"/>
              </a:rPr>
              <a:t>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213" y="2841315"/>
            <a:ext cx="6792595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3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-4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l-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 spc="-5">
                <a:latin typeface="Arial"/>
                <a:cs typeface="Arial"/>
              </a:rPr>
              <a:t>3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-5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-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8538" rIns="0" bIns="0" rtlCol="0" vert="horz">
            <a:spAutoFit/>
          </a:bodyPr>
          <a:lstStyle/>
          <a:p>
            <a:pPr marL="143510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Flue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Gas Re</a:t>
            </a:r>
            <a:r>
              <a:rPr dirty="0" spc="5">
                <a:latin typeface="Arial"/>
                <a:cs typeface="Arial"/>
              </a:rPr>
              <a:t>ci</a:t>
            </a:r>
            <a:r>
              <a:rPr dirty="0">
                <a:latin typeface="Arial"/>
                <a:cs typeface="Arial"/>
              </a:rPr>
              <a:t>rcu</a:t>
            </a:r>
            <a:r>
              <a:rPr dirty="0" spc="1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aton</a:t>
            </a:r>
            <a:r>
              <a:rPr dirty="0" spc="-4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dirty="0" spc="-10">
                <a:latin typeface="Arial"/>
                <a:cs typeface="Arial"/>
              </a:rPr>
              <a:t>FG</a:t>
            </a:r>
            <a:r>
              <a:rPr dirty="0">
                <a:latin typeface="Arial"/>
                <a:cs typeface="Arial"/>
              </a:rPr>
              <a:t>R)</a:t>
            </a:r>
          </a:p>
        </p:txBody>
      </p:sp>
      <p:sp>
        <p:nvSpPr>
          <p:cNvPr id="3" name="object 3"/>
          <p:cNvSpPr/>
          <p:nvPr/>
        </p:nvSpPr>
        <p:spPr>
          <a:xfrm>
            <a:off x="2406395" y="1824240"/>
            <a:ext cx="5245595" cy="5038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6908" y="970658"/>
            <a:ext cx="5162550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65760">
              <a:lnSpc>
                <a:spcPct val="100000"/>
              </a:lnSpc>
              <a:tabLst>
                <a:tab pos="1450975" algn="l"/>
              </a:tabLst>
            </a:pPr>
            <a:r>
              <a:rPr dirty="0" sz="4000" spc="-35">
                <a:latin typeface="Arial"/>
                <a:cs typeface="Arial"/>
              </a:rPr>
              <a:t>NO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du</a:t>
            </a:r>
            <a:r>
              <a:rPr dirty="0" sz="4000" spc="-15">
                <a:latin typeface="Arial"/>
                <a:cs typeface="Arial"/>
              </a:rPr>
              <a:t>ct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w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h</a:t>
            </a:r>
            <a:r>
              <a:rPr dirty="0" sz="4000" spc="-1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F</a:t>
            </a:r>
            <a:r>
              <a:rPr dirty="0" sz="4000" spc="-20">
                <a:latin typeface="Arial"/>
                <a:cs typeface="Arial"/>
              </a:rPr>
              <a:t>lue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G</a:t>
            </a:r>
            <a:r>
              <a:rPr dirty="0" sz="4000" spc="-30">
                <a:latin typeface="Arial"/>
                <a:cs typeface="Arial"/>
              </a:rPr>
              <a:t>a</a:t>
            </a:r>
            <a:r>
              <a:rPr dirty="0" sz="4000" spc="-20">
                <a:latin typeface="Arial"/>
                <a:cs typeface="Arial"/>
              </a:rPr>
              <a:t>s</a:t>
            </a:r>
            <a:r>
              <a:rPr dirty="0" sz="4000" spc="1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0">
                <a:latin typeface="Arial"/>
                <a:cs typeface="Arial"/>
              </a:rPr>
              <a:t>ecir</a:t>
            </a:r>
            <a:r>
              <a:rPr dirty="0" sz="4000" spc="-15">
                <a:latin typeface="Arial"/>
                <a:cs typeface="Arial"/>
              </a:rPr>
              <a:t>c</a:t>
            </a:r>
            <a:r>
              <a:rPr dirty="0" sz="4000" spc="-20">
                <a:latin typeface="Arial"/>
                <a:cs typeface="Arial"/>
              </a:rPr>
              <a:t>ulat</a:t>
            </a:r>
            <a:r>
              <a:rPr dirty="0" sz="4000" spc="-5">
                <a:latin typeface="Arial"/>
                <a:cs typeface="Arial"/>
              </a:rPr>
              <a:t>i</a:t>
            </a:r>
            <a:r>
              <a:rPr dirty="0" sz="4000" spc="-25">
                <a:latin typeface="Arial"/>
                <a:cs typeface="Arial"/>
              </a:rPr>
              <a:t>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9713" y="2841315"/>
            <a:ext cx="7647305" cy="920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200" spc="-5">
                <a:latin typeface="Arial"/>
                <a:cs typeface="Arial"/>
              </a:rPr>
              <a:t>4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-5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wi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ircu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-3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-5">
                <a:latin typeface="Arial"/>
                <a:cs typeface="Arial"/>
              </a:rPr>
              <a:t>h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25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l-</a:t>
            </a:r>
            <a:r>
              <a:rPr dirty="0" sz="3200" spc="-10">
                <a:latin typeface="Arial"/>
                <a:cs typeface="Arial"/>
              </a:rPr>
              <a:t>f</a:t>
            </a:r>
            <a:r>
              <a:rPr dirty="0" sz="3200">
                <a:latin typeface="Arial"/>
                <a:cs typeface="Arial"/>
              </a:rPr>
              <a:t>ir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3464" y="1049170"/>
            <a:ext cx="4408805" cy="687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37130" algn="l"/>
              </a:tabLst>
            </a:pPr>
            <a:r>
              <a:rPr dirty="0" sz="4400">
                <a:latin typeface="Arial"/>
                <a:cs typeface="Arial"/>
              </a:rPr>
              <a:t>Low N</a:t>
            </a:r>
            <a:r>
              <a:rPr dirty="0" sz="4400" spc="-5">
                <a:latin typeface="Arial"/>
                <a:cs typeface="Arial"/>
              </a:rPr>
              <a:t>O</a:t>
            </a:r>
            <a:r>
              <a:rPr dirty="0" baseline="-21072" sz="4350">
                <a:latin typeface="Arial"/>
                <a:cs typeface="Arial"/>
              </a:rPr>
              <a:t>X	</a:t>
            </a:r>
            <a:r>
              <a:rPr dirty="0" sz="4400">
                <a:latin typeface="Arial"/>
                <a:cs typeface="Arial"/>
              </a:rPr>
              <a:t>B</a:t>
            </a:r>
            <a:r>
              <a:rPr dirty="0" sz="4400" spc="5">
                <a:latin typeface="Arial"/>
                <a:cs typeface="Arial"/>
              </a:rPr>
              <a:t>u</a:t>
            </a:r>
            <a:r>
              <a:rPr dirty="0" sz="4400">
                <a:latin typeface="Arial"/>
                <a:cs typeface="Arial"/>
              </a:rPr>
              <a:t>rners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00120" y="2469879"/>
            <a:ext cx="3841115" cy="3434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5">
                <a:latin typeface="Arial"/>
                <a:cs typeface="Arial"/>
              </a:rPr>
              <a:t>C</a:t>
            </a:r>
            <a:r>
              <a:rPr dirty="0" sz="3600">
                <a:latin typeface="Arial"/>
                <a:cs typeface="Arial"/>
              </a:rPr>
              <a:t>o</a:t>
            </a:r>
            <a:r>
              <a:rPr dirty="0" sz="3600" spc="5">
                <a:latin typeface="Arial"/>
                <a:cs typeface="Arial"/>
              </a:rPr>
              <a:t>n</a:t>
            </a:r>
            <a:r>
              <a:rPr dirty="0" sz="3600">
                <a:latin typeface="Arial"/>
                <a:cs typeface="Arial"/>
              </a:rPr>
              <a:t>trol</a:t>
            </a:r>
            <a:r>
              <a:rPr dirty="0" sz="3600" spc="-10">
                <a:latin typeface="Arial"/>
                <a:cs typeface="Arial"/>
              </a:rPr>
              <a:t> </a:t>
            </a:r>
            <a:r>
              <a:rPr dirty="0" sz="3600" spc="-5">
                <a:latin typeface="Arial"/>
                <a:cs typeface="Arial"/>
              </a:rPr>
              <a:t>t</a:t>
            </a:r>
            <a:r>
              <a:rPr dirty="0" sz="3600">
                <a:latin typeface="Arial"/>
                <a:cs typeface="Arial"/>
              </a:rPr>
              <a:t>ec</a:t>
            </a:r>
            <a:r>
              <a:rPr dirty="0" sz="3600" spc="5">
                <a:latin typeface="Arial"/>
                <a:cs typeface="Arial"/>
              </a:rPr>
              <a:t>h</a:t>
            </a:r>
            <a:r>
              <a:rPr dirty="0" sz="3600">
                <a:latin typeface="Arial"/>
                <a:cs typeface="Arial"/>
              </a:rPr>
              <a:t>n</a:t>
            </a:r>
            <a:r>
              <a:rPr dirty="0" sz="3600" spc="5">
                <a:latin typeface="Arial"/>
                <a:cs typeface="Arial"/>
              </a:rPr>
              <a:t>i</a:t>
            </a:r>
            <a:r>
              <a:rPr dirty="0" sz="3600">
                <a:latin typeface="Arial"/>
                <a:cs typeface="Arial"/>
              </a:rPr>
              <a:t>q</a:t>
            </a:r>
            <a:r>
              <a:rPr dirty="0" sz="3600" spc="5">
                <a:latin typeface="Arial"/>
                <a:cs typeface="Arial"/>
              </a:rPr>
              <a:t>u</a:t>
            </a:r>
            <a:r>
              <a:rPr dirty="0" sz="3600">
                <a:latin typeface="Arial"/>
                <a:cs typeface="Arial"/>
              </a:rPr>
              <a:t>es</a:t>
            </a:r>
            <a:endParaRPr sz="3600">
              <a:latin typeface="Arial"/>
              <a:cs typeface="Arial"/>
            </a:endParaRPr>
          </a:p>
          <a:p>
            <a:pPr marL="501650" indent="-286385">
              <a:lnSpc>
                <a:spcPct val="100000"/>
              </a:lnSpc>
              <a:spcBef>
                <a:spcPts val="2500"/>
              </a:spcBef>
              <a:buSzPct val="89062"/>
              <a:buFont typeface="Arial"/>
              <a:buChar char="•"/>
              <a:tabLst>
                <a:tab pos="502284" algn="l"/>
              </a:tabLst>
            </a:pP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w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x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endParaRPr sz="3200">
              <a:latin typeface="Arial"/>
              <a:cs typeface="Arial"/>
            </a:endParaRPr>
          </a:p>
          <a:p>
            <a:pPr marL="501650" marR="168910" indent="-286385">
              <a:lnSpc>
                <a:spcPct val="100000"/>
              </a:lnSpc>
              <a:spcBef>
                <a:spcPts val="765"/>
              </a:spcBef>
              <a:buSzPct val="89062"/>
              <a:buFont typeface="Arial"/>
              <a:buChar char="•"/>
              <a:tabLst>
                <a:tab pos="502284" algn="l"/>
              </a:tabLst>
            </a:pPr>
            <a:r>
              <a:rPr dirty="0" sz="3200">
                <a:latin typeface="Arial"/>
                <a:cs typeface="Arial"/>
              </a:rPr>
              <a:t>Off-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ich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m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501650" marR="398145" indent="-286385">
              <a:lnSpc>
                <a:spcPct val="100000"/>
              </a:lnSpc>
              <a:spcBef>
                <a:spcPts val="765"/>
              </a:spcBef>
              <a:buSzPct val="89062"/>
              <a:buFont typeface="Arial"/>
              <a:buChar char="•"/>
              <a:tabLst>
                <a:tab pos="502284" algn="l"/>
              </a:tabLst>
            </a:pPr>
            <a:r>
              <a:rPr dirty="0" sz="3200">
                <a:latin typeface="Arial"/>
                <a:cs typeface="Arial"/>
              </a:rPr>
              <a:t>Co</a:t>
            </a:r>
            <a:r>
              <a:rPr dirty="0" sz="3200" spc="-5">
                <a:latin typeface="Arial"/>
                <a:cs typeface="Arial"/>
              </a:rPr>
              <a:t>m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g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 rec</a:t>
            </a:r>
            <a:r>
              <a:rPr dirty="0" sz="3200" spc="-5">
                <a:latin typeface="Arial"/>
                <a:cs typeface="Arial"/>
              </a:rPr>
              <a:t>i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10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6638" rIns="0" bIns="0" rtlCol="0" vert="horz">
            <a:spAutoFit/>
          </a:bodyPr>
          <a:lstStyle/>
          <a:p>
            <a:pPr marL="1152525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Dual Reg</a:t>
            </a:r>
            <a:r>
              <a:rPr dirty="0" spc="5">
                <a:latin typeface="Arial"/>
                <a:cs typeface="Arial"/>
              </a:rPr>
              <a:t>is</a:t>
            </a:r>
            <a:r>
              <a:rPr dirty="0">
                <a:latin typeface="Arial"/>
                <a:cs typeface="Arial"/>
              </a:rPr>
              <a:t>ter</a:t>
            </a:r>
            <a:r>
              <a:rPr dirty="0" spc="-2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Burner</a:t>
            </a:r>
          </a:p>
        </p:txBody>
      </p:sp>
      <p:sp>
        <p:nvSpPr>
          <p:cNvPr id="3" name="object 3"/>
          <p:cNvSpPr/>
          <p:nvPr/>
        </p:nvSpPr>
        <p:spPr>
          <a:xfrm>
            <a:off x="1203960" y="1824240"/>
            <a:ext cx="7650454" cy="4805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2795" y="970658"/>
            <a:ext cx="4429760" cy="1235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3365" marR="5080" indent="-241300">
              <a:lnSpc>
                <a:spcPct val="100000"/>
              </a:lnSpc>
              <a:tabLst>
                <a:tab pos="1085215" algn="l"/>
                <a:tab pos="2399030" algn="l"/>
              </a:tabLst>
            </a:pPr>
            <a:r>
              <a:rPr dirty="0" sz="4000" spc="-35">
                <a:latin typeface="Arial"/>
                <a:cs typeface="Arial"/>
              </a:rPr>
              <a:t>NO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du</a:t>
            </a:r>
            <a:r>
              <a:rPr dirty="0" sz="4000" spc="-15">
                <a:latin typeface="Arial"/>
                <a:cs typeface="Arial"/>
              </a:rPr>
              <a:t>ct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w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h</a:t>
            </a:r>
            <a:r>
              <a:rPr dirty="0" sz="4000" spc="-20">
                <a:latin typeface="Arial"/>
                <a:cs typeface="Arial"/>
              </a:rPr>
              <a:t> L</a:t>
            </a:r>
            <a:r>
              <a:rPr dirty="0" sz="4000" spc="-35">
                <a:latin typeface="Arial"/>
                <a:cs typeface="Arial"/>
              </a:rPr>
              <a:t>o</a:t>
            </a:r>
            <a:r>
              <a:rPr dirty="0" sz="4000" spc="-30">
                <a:latin typeface="Arial"/>
                <a:cs typeface="Arial"/>
              </a:rPr>
              <a:t>w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40">
                <a:latin typeface="Arial"/>
                <a:cs typeface="Arial"/>
              </a:rPr>
              <a:t>N</a:t>
            </a:r>
            <a:r>
              <a:rPr dirty="0" sz="4000" spc="-30">
                <a:latin typeface="Arial"/>
                <a:cs typeface="Arial"/>
              </a:rPr>
              <a:t>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25">
                <a:latin typeface="Arial"/>
                <a:cs typeface="Arial"/>
              </a:rPr>
              <a:t>Bu</a:t>
            </a:r>
            <a:r>
              <a:rPr dirty="0" sz="4000" spc="-2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n</a:t>
            </a:r>
            <a:r>
              <a:rPr dirty="0" sz="4000" spc="-35">
                <a:latin typeface="Arial"/>
                <a:cs typeface="Arial"/>
              </a:rPr>
              <a:t>e</a:t>
            </a:r>
            <a:r>
              <a:rPr dirty="0" sz="4000" spc="-20">
                <a:latin typeface="Arial"/>
                <a:cs typeface="Arial"/>
              </a:rPr>
              <a:t>rs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4513" y="3146115"/>
            <a:ext cx="7219950" cy="189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3553460" algn="l"/>
              </a:tabLst>
            </a:pP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 spc="-5">
                <a:latin typeface="Arial"/>
                <a:cs typeface="Arial"/>
              </a:rPr>
              <a:t>pi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5">
                <a:latin typeface="Arial"/>
                <a:cs typeface="Arial"/>
              </a:rPr>
              <a:t>y</a:t>
            </a:r>
            <a:r>
              <a:rPr dirty="0" sz="3200">
                <a:latin typeface="Arial"/>
                <a:cs typeface="Arial"/>
              </a:rPr>
              <a:t>,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2</a:t>
            </a:r>
            <a:r>
              <a:rPr dirty="0" sz="3200" spc="-5">
                <a:latin typeface="Arial"/>
                <a:cs typeface="Arial"/>
              </a:rPr>
              <a:t>5</a:t>
            </a:r>
            <a:r>
              <a:rPr dirty="0" sz="3200">
                <a:latin typeface="Arial"/>
                <a:cs typeface="Arial"/>
              </a:rPr>
              <a:t>-</a:t>
            </a:r>
            <a:r>
              <a:rPr dirty="0" sz="3200" spc="-5">
                <a:latin typeface="Arial"/>
                <a:cs typeface="Arial"/>
              </a:rPr>
              <a:t>60%</a:t>
            </a:r>
            <a:r>
              <a:rPr dirty="0" sz="3200">
                <a:latin typeface="Arial"/>
                <a:cs typeface="Arial"/>
              </a:rPr>
              <a:t>.	Ul</a:t>
            </a:r>
            <a:r>
              <a:rPr dirty="0" sz="3200" spc="-10">
                <a:latin typeface="Arial"/>
                <a:cs typeface="Arial"/>
              </a:rPr>
              <a:t>t</a:t>
            </a:r>
            <a:r>
              <a:rPr dirty="0" sz="3200">
                <a:latin typeface="Arial"/>
                <a:cs typeface="Arial"/>
              </a:rPr>
              <a:t>ra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Lo</a:t>
            </a:r>
            <a:r>
              <a:rPr dirty="0" sz="3200">
                <a:latin typeface="Arial"/>
                <a:cs typeface="Arial"/>
              </a:rPr>
              <a:t>w </a:t>
            </a:r>
            <a:r>
              <a:rPr dirty="0" sz="3200" spc="5">
                <a:latin typeface="Arial"/>
                <a:cs typeface="Arial"/>
              </a:rPr>
              <a:t>NO</a:t>
            </a:r>
            <a:r>
              <a:rPr dirty="0" baseline="-21164" sz="3150" spc="15">
                <a:latin typeface="Arial"/>
                <a:cs typeface="Arial"/>
              </a:rPr>
              <a:t>x</a:t>
            </a:r>
            <a:r>
              <a:rPr dirty="0" baseline="-21164" sz="3150" spc="7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rn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ef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ap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ro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g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8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 spc="-5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tr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le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1</a:t>
            </a:r>
            <a:r>
              <a:rPr dirty="0" sz="3200">
                <a:latin typeface="Arial"/>
                <a:cs typeface="Arial"/>
              </a:rPr>
              <a:t>0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</a:t>
            </a:r>
            <a:r>
              <a:rPr dirty="0" sz="3200" spc="-5">
                <a:latin typeface="Arial"/>
                <a:cs typeface="Arial"/>
              </a:rPr>
              <a:t>pm</a:t>
            </a:r>
            <a:r>
              <a:rPr dirty="0" sz="3200">
                <a:latin typeface="Arial"/>
                <a:cs typeface="Arial"/>
              </a:rPr>
              <a:t>v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4238" rIns="0" bIns="0" rtlCol="0" vert="horz">
            <a:spAutoFit/>
          </a:bodyPr>
          <a:lstStyle/>
          <a:p>
            <a:pPr marL="1880870">
              <a:lnSpc>
                <a:spcPct val="100000"/>
              </a:lnSpc>
            </a:pPr>
            <a:r>
              <a:rPr dirty="0" spc="-1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as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Reb</a:t>
            </a:r>
            <a:r>
              <a:rPr dirty="0" spc="5">
                <a:latin typeface="Arial"/>
                <a:cs typeface="Arial"/>
              </a:rPr>
              <a:t>u</a:t>
            </a:r>
            <a:r>
              <a:rPr dirty="0">
                <a:latin typeface="Arial"/>
                <a:cs typeface="Arial"/>
              </a:rPr>
              <a:t>rn</a:t>
            </a:r>
            <a:r>
              <a:rPr dirty="0" spc="5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ng</a:t>
            </a:r>
          </a:p>
        </p:txBody>
      </p:sp>
      <p:sp>
        <p:nvSpPr>
          <p:cNvPr id="3" name="object 3"/>
          <p:cNvSpPr/>
          <p:nvPr/>
        </p:nvSpPr>
        <p:spPr>
          <a:xfrm>
            <a:off x="2206764" y="1824240"/>
            <a:ext cx="5865850" cy="4573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2795" y="970658"/>
            <a:ext cx="4429760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9270" marR="5080" indent="-497205">
              <a:lnSpc>
                <a:spcPct val="100000"/>
              </a:lnSpc>
              <a:tabLst>
                <a:tab pos="1085215" algn="l"/>
              </a:tabLst>
            </a:pPr>
            <a:r>
              <a:rPr dirty="0" sz="4000" spc="-35">
                <a:latin typeface="Arial"/>
                <a:cs typeface="Arial"/>
              </a:rPr>
              <a:t>NO</a:t>
            </a:r>
            <a:r>
              <a:rPr dirty="0" baseline="-20964" sz="3975">
                <a:latin typeface="Arial"/>
                <a:cs typeface="Arial"/>
              </a:rPr>
              <a:t>x	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</a:t>
            </a:r>
            <a:r>
              <a:rPr dirty="0" sz="4000" spc="-35">
                <a:latin typeface="Arial"/>
                <a:cs typeface="Arial"/>
              </a:rPr>
              <a:t>du</a:t>
            </a:r>
            <a:r>
              <a:rPr dirty="0" sz="4000" spc="-15">
                <a:latin typeface="Arial"/>
                <a:cs typeface="Arial"/>
              </a:rPr>
              <a:t>ct</a:t>
            </a:r>
            <a:r>
              <a:rPr dirty="0" sz="4000" spc="-20">
                <a:latin typeface="Arial"/>
                <a:cs typeface="Arial"/>
              </a:rPr>
              <a:t>ion</a:t>
            </a:r>
            <a:r>
              <a:rPr dirty="0" sz="4000" spc="20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w</a:t>
            </a:r>
            <a:r>
              <a:rPr dirty="0" sz="4000" spc="-10">
                <a:latin typeface="Arial"/>
                <a:cs typeface="Arial"/>
              </a:rPr>
              <a:t>i</a:t>
            </a:r>
            <a:r>
              <a:rPr dirty="0" sz="4000" spc="-10">
                <a:latin typeface="Arial"/>
                <a:cs typeface="Arial"/>
              </a:rPr>
              <a:t>t</a:t>
            </a:r>
            <a:r>
              <a:rPr dirty="0" sz="4000" spc="-25">
                <a:latin typeface="Arial"/>
                <a:cs typeface="Arial"/>
              </a:rPr>
              <a:t>h</a:t>
            </a:r>
            <a:r>
              <a:rPr dirty="0" sz="4000" spc="-25">
                <a:latin typeface="Arial"/>
                <a:cs typeface="Arial"/>
              </a:rPr>
              <a:t> G</a:t>
            </a:r>
            <a:r>
              <a:rPr dirty="0" sz="4000" spc="-35">
                <a:latin typeface="Arial"/>
                <a:cs typeface="Arial"/>
              </a:rPr>
              <a:t>a</a:t>
            </a:r>
            <a:r>
              <a:rPr dirty="0" sz="4000" spc="-20">
                <a:latin typeface="Arial"/>
                <a:cs typeface="Arial"/>
              </a:rPr>
              <a:t>s</a:t>
            </a:r>
            <a:r>
              <a:rPr dirty="0" sz="4000" spc="5">
                <a:latin typeface="Arial"/>
                <a:cs typeface="Arial"/>
              </a:rPr>
              <a:t> </a:t>
            </a:r>
            <a:r>
              <a:rPr dirty="0" sz="4000" spc="-35">
                <a:latin typeface="Arial"/>
                <a:cs typeface="Arial"/>
              </a:rPr>
              <a:t>R</a:t>
            </a:r>
            <a:r>
              <a:rPr dirty="0" sz="4000" spc="-25">
                <a:latin typeface="Arial"/>
                <a:cs typeface="Arial"/>
              </a:rPr>
              <a:t>eb</a:t>
            </a:r>
            <a:r>
              <a:rPr dirty="0" sz="4000" spc="-35">
                <a:latin typeface="Arial"/>
                <a:cs typeface="Arial"/>
              </a:rPr>
              <a:t>u</a:t>
            </a:r>
            <a:r>
              <a:rPr dirty="0" sz="4000" spc="-15">
                <a:latin typeface="Arial"/>
                <a:cs typeface="Arial"/>
              </a:rPr>
              <a:t>r</a:t>
            </a:r>
            <a:r>
              <a:rPr dirty="0" sz="4000" spc="-35">
                <a:latin typeface="Arial"/>
                <a:cs typeface="Arial"/>
              </a:rPr>
              <a:t>n</a:t>
            </a:r>
            <a:r>
              <a:rPr dirty="0" sz="4000" spc="-20">
                <a:latin typeface="Arial"/>
                <a:cs typeface="Arial"/>
              </a:rPr>
              <a:t>ing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21713" y="3146115"/>
            <a:ext cx="6026150" cy="920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200">
                <a:latin typeface="Arial"/>
                <a:cs typeface="Arial"/>
              </a:rPr>
              <a:t>Red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5">
                <a:latin typeface="Arial"/>
                <a:cs typeface="Arial"/>
              </a:rPr>
              <a:t>c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i</a:t>
            </a:r>
            <a:r>
              <a:rPr dirty="0" sz="3200" spc="-5">
                <a:latin typeface="Arial"/>
                <a:cs typeface="Arial"/>
              </a:rPr>
              <a:t>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 5</a:t>
            </a:r>
            <a:r>
              <a:rPr dirty="0" sz="3200" spc="-5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-7</a:t>
            </a:r>
            <a:r>
              <a:rPr dirty="0" sz="3200" spc="-10">
                <a:latin typeface="Arial"/>
                <a:cs typeface="Arial"/>
              </a:rPr>
              <a:t>0</a:t>
            </a:r>
            <a:r>
              <a:rPr dirty="0" sz="3200">
                <a:latin typeface="Arial"/>
                <a:cs typeface="Arial"/>
              </a:rPr>
              <a:t>%</a:t>
            </a:r>
            <a:r>
              <a:rPr dirty="0" sz="3200" spc="-10">
                <a:latin typeface="Arial"/>
                <a:cs typeface="Arial"/>
              </a:rPr>
              <a:t> h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 spc="5">
                <a:latin typeface="Arial"/>
                <a:cs typeface="Arial"/>
              </a:rPr>
              <a:t>v</a:t>
            </a:r>
            <a:r>
              <a:rPr dirty="0" sz="3200">
                <a:latin typeface="Arial"/>
                <a:cs typeface="Arial"/>
              </a:rPr>
              <a:t>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n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d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 spc="-5">
                <a:latin typeface="Arial"/>
                <a:cs typeface="Arial"/>
              </a:rPr>
              <a:t>mo</a:t>
            </a:r>
            <a:r>
              <a:rPr dirty="0" sz="3200" spc="-10">
                <a:latin typeface="Arial"/>
                <a:cs typeface="Arial"/>
              </a:rPr>
              <a:t>n</a:t>
            </a:r>
            <a:r>
              <a:rPr dirty="0" sz="3200" spc="5">
                <a:latin typeface="Arial"/>
                <a:cs typeface="Arial"/>
              </a:rPr>
              <a:t>s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5">
                <a:latin typeface="Arial"/>
                <a:cs typeface="Arial"/>
              </a:rPr>
              <a:t>r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d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</a:t>
            </a:r>
            <a:r>
              <a:rPr dirty="0" sz="3200" spc="-10">
                <a:latin typeface="Arial"/>
                <a:cs typeface="Arial"/>
              </a:rPr>
              <a:t>u</a:t>
            </a:r>
            <a:r>
              <a:rPr dirty="0" sz="3200" spc="-5">
                <a:latin typeface="Arial"/>
                <a:cs typeface="Arial"/>
              </a:rPr>
              <a:t>l</a:t>
            </a:r>
            <a:r>
              <a:rPr dirty="0" sz="3200">
                <a:latin typeface="Arial"/>
                <a:cs typeface="Arial"/>
              </a:rPr>
              <a:t>l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 spc="-5">
                <a:latin typeface="Arial"/>
                <a:cs typeface="Arial"/>
              </a:rPr>
              <a:t>b</a:t>
            </a:r>
            <a:r>
              <a:rPr dirty="0" sz="3200" spc="-10">
                <a:latin typeface="Arial"/>
                <a:cs typeface="Arial"/>
              </a:rPr>
              <a:t>o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0">
                <a:latin typeface="Arial"/>
                <a:cs typeface="Arial"/>
              </a:rPr>
              <a:t>l</a:t>
            </a:r>
            <a:r>
              <a:rPr dirty="0" sz="3200" spc="-5">
                <a:latin typeface="Arial"/>
                <a:cs typeface="Arial"/>
              </a:rPr>
              <a:t>e</a:t>
            </a:r>
            <a:r>
              <a:rPr dirty="0" sz="3200">
                <a:latin typeface="Arial"/>
                <a:cs typeface="Arial"/>
              </a:rPr>
              <a:t>r </a:t>
            </a:r>
            <a:r>
              <a:rPr dirty="0" sz="3200" spc="-10">
                <a:latin typeface="Arial"/>
                <a:cs typeface="Arial"/>
              </a:rPr>
              <a:t>lo</a:t>
            </a:r>
            <a:r>
              <a:rPr dirty="0" sz="3200" spc="-5">
                <a:latin typeface="Arial"/>
                <a:cs typeface="Arial"/>
              </a:rPr>
              <a:t>a</a:t>
            </a:r>
            <a:r>
              <a:rPr dirty="0" sz="3200"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Jerry</dc:creator>
  <dc:title>Microsoft PowerPoint - Chapter 1--Introduction to Gaseous Emissions.ppt [Compatibility Mode]</dc:title>
  <dcterms:created xsi:type="dcterms:W3CDTF">2019-04-12T09:12:38Z</dcterms:created>
  <dcterms:modified xsi:type="dcterms:W3CDTF">2019-04-12T09:12:38Z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2019-04-03T00:00:00Z</vt:filetime>
  </property>
  <property fmtid="{D5CDD505-2E9C-101B-9397-08002B2CF9AE}" pid="3" name="LastSaved">
    <vt:filetime>2019-04-12T00:00:00Z</vt:filetime>
  </property>
</Properties>
</file>